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</p:sldMasterIdLst>
  <p:sldIdLst>
    <p:sldId id="256" r:id="rId5"/>
    <p:sldId id="258" r:id="rId6"/>
    <p:sldId id="259" r:id="rId7"/>
    <p:sldId id="261" r:id="rId8"/>
    <p:sldId id="281" r:id="rId9"/>
    <p:sldId id="280" r:id="rId10"/>
    <p:sldId id="262" r:id="rId11"/>
    <p:sldId id="263" r:id="rId12"/>
    <p:sldId id="268" r:id="rId13"/>
    <p:sldId id="283" r:id="rId14"/>
    <p:sldId id="285" r:id="rId15"/>
    <p:sldId id="284" r:id="rId16"/>
    <p:sldId id="286" r:id="rId17"/>
    <p:sldId id="296" r:id="rId18"/>
    <p:sldId id="288" r:id="rId19"/>
    <p:sldId id="289" r:id="rId20"/>
    <p:sldId id="293" r:id="rId21"/>
    <p:sldId id="295" r:id="rId22"/>
    <p:sldId id="26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69428-A29C-4322-83EF-45E749683C04}" v="3141" vWet="3143" dt="2023-03-29T22:44:05.277"/>
    <p1510:client id="{9DB0D6D6-BB15-42A8-B25E-171CE8B26A9E}" v="3" dt="2023-04-01T01:08:02.310"/>
    <p1510:client id="{CB9F049B-C03C-4EDF-9FDF-EB4A21814F0E}" v="1507" dt="2023-03-29T22:53:34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ay Anand" userId="S::anand.nil@northeastern.edu::04dbab29-13ca-4a48-995a-69b745402592" providerId="AD" clId="Web-{1B752144-8B81-40A1-A4D6-F8307FB89854}"/>
    <pc:docChg chg="addSld modSld">
      <pc:chgData name="Nilay Anand" userId="S::anand.nil@northeastern.edu::04dbab29-13ca-4a48-995a-69b745402592" providerId="AD" clId="Web-{1B752144-8B81-40A1-A4D6-F8307FB89854}" dt="2023-03-09T02:32:52.735" v="106" actId="20577"/>
      <pc:docMkLst>
        <pc:docMk/>
      </pc:docMkLst>
      <pc:sldChg chg="modSp">
        <pc:chgData name="Nilay Anand" userId="S::anand.nil@northeastern.edu::04dbab29-13ca-4a48-995a-69b745402592" providerId="AD" clId="Web-{1B752144-8B81-40A1-A4D6-F8307FB89854}" dt="2023-03-09T02:29:26.317" v="55" actId="20577"/>
        <pc:sldMkLst>
          <pc:docMk/>
          <pc:sldMk cId="2537728731" sldId="268"/>
        </pc:sldMkLst>
        <pc:spChg chg="mod">
          <ac:chgData name="Nilay Anand" userId="S::anand.nil@northeastern.edu::04dbab29-13ca-4a48-995a-69b745402592" providerId="AD" clId="Web-{1B752144-8B81-40A1-A4D6-F8307FB89854}" dt="2023-03-09T02:29:26.317" v="55" actId="20577"/>
          <ac:spMkLst>
            <pc:docMk/>
            <pc:sldMk cId="2537728731" sldId="268"/>
            <ac:spMk id="3" creationId="{896CC0D8-BE88-751C-773D-CA4F6415CCB7}"/>
          </ac:spMkLst>
        </pc:spChg>
      </pc:sldChg>
      <pc:sldChg chg="addSp delSp modSp new mod setBg">
        <pc:chgData name="Nilay Anand" userId="S::anand.nil@northeastern.edu::04dbab29-13ca-4a48-995a-69b745402592" providerId="AD" clId="Web-{1B752144-8B81-40A1-A4D6-F8307FB89854}" dt="2023-03-09T02:24:55.409" v="8" actId="20577"/>
        <pc:sldMkLst>
          <pc:docMk/>
          <pc:sldMk cId="3363735634" sldId="271"/>
        </pc:sldMkLst>
        <pc:spChg chg="mod">
          <ac:chgData name="Nilay Anand" userId="S::anand.nil@northeastern.edu::04dbab29-13ca-4a48-995a-69b745402592" providerId="AD" clId="Web-{1B752144-8B81-40A1-A4D6-F8307FB89854}" dt="2023-03-09T02:24:55.409" v="8" actId="20577"/>
          <ac:spMkLst>
            <pc:docMk/>
            <pc:sldMk cId="3363735634" sldId="271"/>
            <ac:spMk id="2" creationId="{72137A8E-3CF7-B9D0-27C8-4A196B1BC69C}"/>
          </ac:spMkLst>
        </pc:spChg>
        <pc:spChg chg="del">
          <ac:chgData name="Nilay Anand" userId="S::anand.nil@northeastern.edu::04dbab29-13ca-4a48-995a-69b745402592" providerId="AD" clId="Web-{1B752144-8B81-40A1-A4D6-F8307FB89854}" dt="2023-03-09T02:24:42.331" v="1"/>
          <ac:spMkLst>
            <pc:docMk/>
            <pc:sldMk cId="3363735634" sldId="271"/>
            <ac:spMk id="3" creationId="{A4B9AEC2-1AE7-681B-EF81-6CA738D543E7}"/>
          </ac:spMkLst>
        </pc:spChg>
        <pc:spChg chg="add">
          <ac:chgData name="Nilay Anand" userId="S::anand.nil@northeastern.edu::04dbab29-13ca-4a48-995a-69b745402592" providerId="AD" clId="Web-{1B752144-8B81-40A1-A4D6-F8307FB89854}" dt="2023-03-09T02:24:46.799" v="2"/>
          <ac:spMkLst>
            <pc:docMk/>
            <pc:sldMk cId="3363735634" sldId="271"/>
            <ac:spMk id="9" creationId="{97C478F1-26B5-44C9-823B-523B85B112F6}"/>
          </ac:spMkLst>
        </pc:spChg>
        <pc:spChg chg="add">
          <ac:chgData name="Nilay Anand" userId="S::anand.nil@northeastern.edu::04dbab29-13ca-4a48-995a-69b745402592" providerId="AD" clId="Web-{1B752144-8B81-40A1-A4D6-F8307FB89854}" dt="2023-03-09T02:24:46.799" v="2"/>
          <ac:spMkLst>
            <pc:docMk/>
            <pc:sldMk cId="3363735634" sldId="271"/>
            <ac:spMk id="11" creationId="{8337CC61-9E93-4D80-9F1C-12CE9A0C07F6}"/>
          </ac:spMkLst>
        </pc:spChg>
        <pc:picChg chg="add mod ord">
          <ac:chgData name="Nilay Anand" userId="S::anand.nil@northeastern.edu::04dbab29-13ca-4a48-995a-69b745402592" providerId="AD" clId="Web-{1B752144-8B81-40A1-A4D6-F8307FB89854}" dt="2023-03-09T02:24:46.799" v="2"/>
          <ac:picMkLst>
            <pc:docMk/>
            <pc:sldMk cId="3363735634" sldId="271"/>
            <ac:picMk id="4" creationId="{3C9CFB0A-63FF-EBDA-0743-A31061CF52C0}"/>
          </ac:picMkLst>
        </pc:picChg>
      </pc:sldChg>
      <pc:sldChg chg="modSp new">
        <pc:chgData name="Nilay Anand" userId="S::anand.nil@northeastern.edu::04dbab29-13ca-4a48-995a-69b745402592" providerId="AD" clId="Web-{1B752144-8B81-40A1-A4D6-F8307FB89854}" dt="2023-03-09T02:32:52.735" v="106" actId="20577"/>
        <pc:sldMkLst>
          <pc:docMk/>
          <pc:sldMk cId="2014288260" sldId="272"/>
        </pc:sldMkLst>
        <pc:spChg chg="mod">
          <ac:chgData name="Nilay Anand" userId="S::anand.nil@northeastern.edu::04dbab29-13ca-4a48-995a-69b745402592" providerId="AD" clId="Web-{1B752144-8B81-40A1-A4D6-F8307FB89854}" dt="2023-03-09T02:31:01.291" v="92" actId="20577"/>
          <ac:spMkLst>
            <pc:docMk/>
            <pc:sldMk cId="2014288260" sldId="272"/>
            <ac:spMk id="2" creationId="{9C429CA5-D550-134F-278F-E27F6B18E2A6}"/>
          </ac:spMkLst>
        </pc:spChg>
        <pc:spChg chg="mod">
          <ac:chgData name="Nilay Anand" userId="S::anand.nil@northeastern.edu::04dbab29-13ca-4a48-995a-69b745402592" providerId="AD" clId="Web-{1B752144-8B81-40A1-A4D6-F8307FB89854}" dt="2023-03-09T02:32:52.735" v="106" actId="20577"/>
          <ac:spMkLst>
            <pc:docMk/>
            <pc:sldMk cId="2014288260" sldId="272"/>
            <ac:spMk id="3" creationId="{C8E09431-3682-B7CA-E4AE-08E5E2EBC455}"/>
          </ac:spMkLst>
        </pc:spChg>
      </pc:sldChg>
    </pc:docChg>
  </pc:docChgLst>
  <pc:docChgLst>
    <pc:chgData name="Trieu Vo" userId="eac27ed6-965b-470b-a1fd-0b2aa6afec54" providerId="ADAL" clId="{47069428-A29C-4322-83EF-45E749683C04}"/>
    <pc:docChg chg="undo redo custSel addSld delSld modSld sldOrd">
      <pc:chgData name="Trieu Vo" userId="eac27ed6-965b-470b-a1fd-0b2aa6afec54" providerId="ADAL" clId="{47069428-A29C-4322-83EF-45E749683C04}" dt="2023-03-29T22:43:22.086" v="3065" actId="20577"/>
      <pc:docMkLst>
        <pc:docMk/>
      </pc:docMkLst>
      <pc:sldChg chg="addSp delSp modSp mod delDesignElem">
        <pc:chgData name="Trieu Vo" userId="eac27ed6-965b-470b-a1fd-0b2aa6afec54" providerId="ADAL" clId="{47069428-A29C-4322-83EF-45E749683C04}" dt="2023-03-29T22:17:11.896" v="2944" actId="6549"/>
        <pc:sldMkLst>
          <pc:docMk/>
          <pc:sldMk cId="2227197111" sldId="256"/>
        </pc:sldMkLst>
        <pc:spChg chg="mod">
          <ac:chgData name="Trieu Vo" userId="eac27ed6-965b-470b-a1fd-0b2aa6afec54" providerId="ADAL" clId="{47069428-A29C-4322-83EF-45E749683C04}" dt="2023-03-29T22:17:11.896" v="2944" actId="6549"/>
          <ac:spMkLst>
            <pc:docMk/>
            <pc:sldMk cId="2227197111" sldId="256"/>
            <ac:spMk id="3" creationId="{B31E2818-0873-0459-1AE3-DCE71EDC2CD8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2227197111" sldId="256"/>
            <ac:spMk id="123" creationId="{D6753ACD-8389-4A4D-8E6D-14DCDB250C92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2227197111" sldId="256"/>
            <ac:spMk id="128" creationId="{8A7C3535-4FB5-4E5B-BDFE-FA61877AF1A9}"/>
          </ac:spMkLst>
        </pc:spChg>
      </pc:sldChg>
      <pc:sldChg chg="modSp">
        <pc:chgData name="Trieu Vo" userId="eac27ed6-965b-470b-a1fd-0b2aa6afec54" providerId="ADAL" clId="{47069428-A29C-4322-83EF-45E749683C04}" dt="2023-03-29T22:16:56.641" v="2943"/>
        <pc:sldMkLst>
          <pc:docMk/>
          <pc:sldMk cId="2388714432" sldId="257"/>
        </pc:sldMkLst>
        <pc:spChg chg="mod">
          <ac:chgData name="Trieu Vo" userId="eac27ed6-965b-470b-a1fd-0b2aa6afec54" providerId="ADAL" clId="{47069428-A29C-4322-83EF-45E749683C04}" dt="2023-03-29T22:16:56.641" v="2943"/>
          <ac:spMkLst>
            <pc:docMk/>
            <pc:sldMk cId="2388714432" sldId="257"/>
            <ac:spMk id="2" creationId="{B4D5455E-EDE3-79EC-61BB-44BCA7E271DA}"/>
          </ac:spMkLst>
        </pc:spChg>
        <pc:spChg chg="mod">
          <ac:chgData name="Trieu Vo" userId="eac27ed6-965b-470b-a1fd-0b2aa6afec54" providerId="ADAL" clId="{47069428-A29C-4322-83EF-45E749683C04}" dt="2023-03-29T22:16:56.641" v="2943"/>
          <ac:spMkLst>
            <pc:docMk/>
            <pc:sldMk cId="2388714432" sldId="257"/>
            <ac:spMk id="3" creationId="{4F38E207-FC09-0B3A-A980-69A2FD5D2AB4}"/>
          </ac:spMkLst>
        </pc:spChg>
      </pc:sldChg>
      <pc:sldChg chg="addSp delSp modSp delDesignElem">
        <pc:chgData name="Trieu Vo" userId="eac27ed6-965b-470b-a1fd-0b2aa6afec54" providerId="ADAL" clId="{47069428-A29C-4322-83EF-45E749683C04}" dt="2023-03-29T22:19:40.679" v="3019"/>
        <pc:sldMkLst>
          <pc:docMk/>
          <pc:sldMk cId="2107324445" sldId="258"/>
        </pc:sldMkLst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2107324445" sldId="258"/>
            <ac:spMk id="24" creationId="{6E00E3E0-07DA-4A53-8D2F-59983E1449A0}"/>
          </ac:spMkLst>
        </pc:spChg>
        <pc:graphicFrameChg chg="mod">
          <ac:chgData name="Trieu Vo" userId="eac27ed6-965b-470b-a1fd-0b2aa6afec54" providerId="ADAL" clId="{47069428-A29C-4322-83EF-45E749683C04}" dt="2023-03-29T22:19:40.679" v="3019"/>
          <ac:graphicFrameMkLst>
            <pc:docMk/>
            <pc:sldMk cId="2107324445" sldId="258"/>
            <ac:graphicFrameMk id="5" creationId="{E4EF1B28-EA81-A664-8FEE-D898A0B602DA}"/>
          </ac:graphicFrameMkLst>
        </pc:graphicFrameChg>
      </pc:sldChg>
      <pc:sldChg chg="addSp delSp delDesignElem">
        <pc:chgData name="Trieu Vo" userId="eac27ed6-965b-470b-a1fd-0b2aa6afec54" providerId="ADAL" clId="{47069428-A29C-4322-83EF-45E749683C04}" dt="2023-03-29T22:16:56.641" v="2943"/>
        <pc:sldMkLst>
          <pc:docMk/>
          <pc:sldMk cId="1092210726" sldId="259"/>
        </pc:sldMkLst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1092210726" sldId="259"/>
            <ac:spMk id="37" creationId="{7BB8F75B-C884-4D2B-AE54-13C07B581840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1092210726" sldId="259"/>
            <ac:spMk id="38" creationId="{5E1FEFA6-7D4F-4746-AE64-D4D52FE76DC2}"/>
          </ac:spMkLst>
        </pc:spChg>
      </pc:sldChg>
      <pc:sldChg chg="addSp delSp modSp mod delDesignElem">
        <pc:chgData name="Trieu Vo" userId="eac27ed6-965b-470b-a1fd-0b2aa6afec54" providerId="ADAL" clId="{47069428-A29C-4322-83EF-45E749683C04}" dt="2023-03-29T22:16:56.641" v="2943"/>
        <pc:sldMkLst>
          <pc:docMk/>
          <pc:sldMk cId="3798380592" sldId="261"/>
        </pc:sldMkLst>
        <pc:spChg chg="mod">
          <ac:chgData name="Trieu Vo" userId="eac27ed6-965b-470b-a1fd-0b2aa6afec54" providerId="ADAL" clId="{47069428-A29C-4322-83EF-45E749683C04}" dt="2023-03-29T19:16:05.315" v="144" actId="6549"/>
          <ac:spMkLst>
            <pc:docMk/>
            <pc:sldMk cId="3798380592" sldId="261"/>
            <ac:spMk id="2" creationId="{256C963F-7680-EF86-AC4F-9E6FFC55FFD9}"/>
          </ac:spMkLst>
        </pc:spChg>
        <pc:spChg chg="mod">
          <ac:chgData name="Trieu Vo" userId="eac27ed6-965b-470b-a1fd-0b2aa6afec54" providerId="ADAL" clId="{47069428-A29C-4322-83EF-45E749683C04}" dt="2023-03-29T19:16:14.155" v="147" actId="2711"/>
          <ac:spMkLst>
            <pc:docMk/>
            <pc:sldMk cId="3798380592" sldId="261"/>
            <ac:spMk id="3" creationId="{47337227-39EB-567A-8868-0BBCB0B684BA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3798380592" sldId="261"/>
            <ac:spMk id="54" creationId="{47A29D71-28B3-472C-8D17-34C462243514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3798380592" sldId="261"/>
            <ac:spMk id="55" creationId="{77C5C6A8-3DFC-41EE-8BDC-AF44AF9FDBA9}"/>
          </ac:spMkLst>
        </pc:spChg>
      </pc:sldChg>
      <pc:sldChg chg="addSp delSp modSp mod delDesignElem">
        <pc:chgData name="Trieu Vo" userId="eac27ed6-965b-470b-a1fd-0b2aa6afec54" providerId="ADAL" clId="{47069428-A29C-4322-83EF-45E749683C04}" dt="2023-03-29T22:16:56.641" v="2943"/>
        <pc:sldMkLst>
          <pc:docMk/>
          <pc:sldMk cId="3427186931" sldId="262"/>
        </pc:sldMkLst>
        <pc:spChg chg="mod">
          <ac:chgData name="Trieu Vo" userId="eac27ed6-965b-470b-a1fd-0b2aa6afec54" providerId="ADAL" clId="{47069428-A29C-4322-83EF-45E749683C04}" dt="2023-03-29T20:46:28.081" v="2674" actId="2711"/>
          <ac:spMkLst>
            <pc:docMk/>
            <pc:sldMk cId="3427186931" sldId="262"/>
            <ac:spMk id="2" creationId="{77486CCB-E759-17C3-3082-5354B96FBD48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3427186931" sldId="262"/>
            <ac:spMk id="23" creationId="{F00AFF91-7641-444B-BC0B-4D536BE056B2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3427186931" sldId="262"/>
            <ac:spMk id="25" creationId="{77C5C6A8-3DFC-41EE-8BDC-AF44AF9FDBA9}"/>
          </ac:spMkLst>
        </pc:spChg>
        <pc:picChg chg="mod">
          <ac:chgData name="Trieu Vo" userId="eac27ed6-965b-470b-a1fd-0b2aa6afec54" providerId="ADAL" clId="{47069428-A29C-4322-83EF-45E749683C04}" dt="2023-03-29T18:36:28.919" v="15" actId="14100"/>
          <ac:picMkLst>
            <pc:docMk/>
            <pc:sldMk cId="3427186931" sldId="262"/>
            <ac:picMk id="9" creationId="{3E303ADD-7D45-08EA-37E0-87E46109107E}"/>
          </ac:picMkLst>
        </pc:picChg>
      </pc:sldChg>
      <pc:sldChg chg="addSp delSp modSp mod setBg delDesignElem">
        <pc:chgData name="Trieu Vo" userId="eac27ed6-965b-470b-a1fd-0b2aa6afec54" providerId="ADAL" clId="{47069428-A29C-4322-83EF-45E749683C04}" dt="2023-03-29T22:24:59.029" v="3038" actId="404"/>
        <pc:sldMkLst>
          <pc:docMk/>
          <pc:sldMk cId="900712503" sldId="263"/>
        </pc:sldMkLst>
        <pc:spChg chg="mod">
          <ac:chgData name="Trieu Vo" userId="eac27ed6-965b-470b-a1fd-0b2aa6afec54" providerId="ADAL" clId="{47069428-A29C-4322-83EF-45E749683C04}" dt="2023-03-29T18:53:41.563" v="27" actId="26606"/>
          <ac:spMkLst>
            <pc:docMk/>
            <pc:sldMk cId="900712503" sldId="263"/>
            <ac:spMk id="2" creationId="{156007C6-7C64-7264-69CC-1C156CD27BE2}"/>
          </ac:spMkLst>
        </pc:spChg>
        <pc:spChg chg="add del mod">
          <ac:chgData name="Trieu Vo" userId="eac27ed6-965b-470b-a1fd-0b2aa6afec54" providerId="ADAL" clId="{47069428-A29C-4322-83EF-45E749683C04}" dt="2023-03-29T18:53:41.580" v="28" actId="26606"/>
          <ac:spMkLst>
            <pc:docMk/>
            <pc:sldMk cId="900712503" sldId="263"/>
            <ac:spMk id="3" creationId="{847EABC9-4B16-97D1-3077-66DA7DC62D32}"/>
          </ac:spMkLst>
        </pc:spChg>
        <pc:spChg chg="add del">
          <ac:chgData name="Trieu Vo" userId="eac27ed6-965b-470b-a1fd-0b2aa6afec54" providerId="ADAL" clId="{47069428-A29C-4322-83EF-45E749683C04}" dt="2023-03-29T18:53:41.580" v="28" actId="26606"/>
          <ac:spMkLst>
            <pc:docMk/>
            <pc:sldMk cId="900712503" sldId="263"/>
            <ac:spMk id="8" creationId="{8BBC959F-CAB6-4E23-81DE-E0BBF2B7E073}"/>
          </ac:spMkLst>
        </pc:spChg>
        <pc:spChg chg="add del">
          <ac:chgData name="Trieu Vo" userId="eac27ed6-965b-470b-a1fd-0b2aa6afec54" providerId="ADAL" clId="{47069428-A29C-4322-83EF-45E749683C04}" dt="2023-03-29T18:53:41.580" v="28" actId="26606"/>
          <ac:spMkLst>
            <pc:docMk/>
            <pc:sldMk cId="900712503" sldId="263"/>
            <ac:spMk id="10" creationId="{7A94DEED-5E0F-4E41-A445-58C14864C34A}"/>
          </ac:spMkLst>
        </pc:spChg>
        <pc:spChg chg="add del">
          <ac:chgData name="Trieu Vo" userId="eac27ed6-965b-470b-a1fd-0b2aa6afec54" providerId="ADAL" clId="{47069428-A29C-4322-83EF-45E749683C04}" dt="2023-03-29T18:53:41.580" v="28" actId="26606"/>
          <ac:spMkLst>
            <pc:docMk/>
            <pc:sldMk cId="900712503" sldId="263"/>
            <ac:spMk id="12" creationId="{5E1FEFA6-7D4F-4746-AE64-D4D52FE76DC2}"/>
          </ac:spMkLst>
        </pc:spChg>
        <pc:spChg chg="add del">
          <ac:chgData name="Trieu Vo" userId="eac27ed6-965b-470b-a1fd-0b2aa6afec54" providerId="ADAL" clId="{47069428-A29C-4322-83EF-45E749683C04}" dt="2023-03-29T18:53:33.685" v="23" actId="26606"/>
          <ac:spMkLst>
            <pc:docMk/>
            <pc:sldMk cId="900712503" sldId="263"/>
            <ac:spMk id="18" creationId="{ECD538B8-489B-407A-A760-436DB4C563CC}"/>
          </ac:spMkLst>
        </pc:spChg>
        <pc:spChg chg="add del">
          <ac:chgData name="Trieu Vo" userId="eac27ed6-965b-470b-a1fd-0b2aa6afec54" providerId="ADAL" clId="{47069428-A29C-4322-83EF-45E749683C04}" dt="2023-03-29T18:53:35.843" v="25" actId="26606"/>
          <ac:spMkLst>
            <pc:docMk/>
            <pc:sldMk cId="900712503" sldId="263"/>
            <ac:spMk id="20" creationId="{6E00E3E0-07DA-4A53-8D2F-59983E1449A0}"/>
          </ac:spMkLst>
        </pc:spChg>
        <pc:spChg chg="add del">
          <ac:chgData name="Trieu Vo" userId="eac27ed6-965b-470b-a1fd-0b2aa6afec54" providerId="ADAL" clId="{47069428-A29C-4322-83EF-45E749683C04}" dt="2023-03-29T18:53:41.563" v="27" actId="26606"/>
          <ac:spMkLst>
            <pc:docMk/>
            <pc:sldMk cId="900712503" sldId="263"/>
            <ac:spMk id="23" creationId="{ECD538B8-489B-407A-A760-436DB4C563CC}"/>
          </ac:spMkLst>
        </pc:spChg>
        <pc:spChg chg="add">
          <ac:chgData name="Trieu Vo" userId="eac27ed6-965b-470b-a1fd-0b2aa6afec54" providerId="ADAL" clId="{47069428-A29C-4322-83EF-45E749683C04}" dt="2023-03-29T18:53:41.580" v="28" actId="26606"/>
          <ac:spMkLst>
            <pc:docMk/>
            <pc:sldMk cId="900712503" sldId="263"/>
            <ac:spMk id="26" creationId="{8BBC959F-CAB6-4E23-81DE-E0BBF2B7E073}"/>
          </ac:spMkLst>
        </pc:spChg>
        <pc:spChg chg="add">
          <ac:chgData name="Trieu Vo" userId="eac27ed6-965b-470b-a1fd-0b2aa6afec54" providerId="ADAL" clId="{47069428-A29C-4322-83EF-45E749683C04}" dt="2023-03-29T18:53:41.580" v="28" actId="26606"/>
          <ac:spMkLst>
            <pc:docMk/>
            <pc:sldMk cId="900712503" sldId="263"/>
            <ac:spMk id="27" creationId="{7A94DEED-5E0F-4E41-A445-58C14864C34A}"/>
          </ac:spMkLst>
        </pc:spChg>
        <pc:spChg chg="add">
          <ac:chgData name="Trieu Vo" userId="eac27ed6-965b-470b-a1fd-0b2aa6afec54" providerId="ADAL" clId="{47069428-A29C-4322-83EF-45E749683C04}" dt="2023-03-29T18:53:41.580" v="28" actId="26606"/>
          <ac:spMkLst>
            <pc:docMk/>
            <pc:sldMk cId="900712503" sldId="263"/>
            <ac:spMk id="28" creationId="{5E1FEFA6-7D4F-4746-AE64-D4D52FE76DC2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900712503" sldId="263"/>
            <ac:spMk id="34" creationId="{6E00E3E0-07DA-4A53-8D2F-59983E1449A0}"/>
          </ac:spMkLst>
        </pc:spChg>
        <pc:graphicFrameChg chg="add del">
          <ac:chgData name="Trieu Vo" userId="eac27ed6-965b-470b-a1fd-0b2aa6afec54" providerId="ADAL" clId="{47069428-A29C-4322-83EF-45E749683C04}" dt="2023-03-29T18:53:33.685" v="23" actId="26606"/>
          <ac:graphicFrameMkLst>
            <pc:docMk/>
            <pc:sldMk cId="900712503" sldId="263"/>
            <ac:graphicFrameMk id="14" creationId="{CC32661C-E46E-B99F-DA9B-938FCA2B3D21}"/>
          </ac:graphicFrameMkLst>
        </pc:graphicFrameChg>
        <pc:graphicFrameChg chg="add del">
          <ac:chgData name="Trieu Vo" userId="eac27ed6-965b-470b-a1fd-0b2aa6afec54" providerId="ADAL" clId="{47069428-A29C-4322-83EF-45E749683C04}" dt="2023-03-29T18:53:35.843" v="25" actId="26606"/>
          <ac:graphicFrameMkLst>
            <pc:docMk/>
            <pc:sldMk cId="900712503" sldId="263"/>
            <ac:graphicFrameMk id="21" creationId="{BBCE3623-F4BD-BF0E-4382-7D1660168B06}"/>
          </ac:graphicFrameMkLst>
        </pc:graphicFrameChg>
        <pc:graphicFrameChg chg="add del">
          <ac:chgData name="Trieu Vo" userId="eac27ed6-965b-470b-a1fd-0b2aa6afec54" providerId="ADAL" clId="{47069428-A29C-4322-83EF-45E749683C04}" dt="2023-03-29T18:53:41.563" v="27" actId="26606"/>
          <ac:graphicFrameMkLst>
            <pc:docMk/>
            <pc:sldMk cId="900712503" sldId="263"/>
            <ac:graphicFrameMk id="24" creationId="{375E7D51-DEE5-5B99-6C9A-D89A868CFB2C}"/>
          </ac:graphicFrameMkLst>
        </pc:graphicFrameChg>
        <pc:graphicFrameChg chg="add mod modGraphic">
          <ac:chgData name="Trieu Vo" userId="eac27ed6-965b-470b-a1fd-0b2aa6afec54" providerId="ADAL" clId="{47069428-A29C-4322-83EF-45E749683C04}" dt="2023-03-29T22:24:59.029" v="3038" actId="404"/>
          <ac:graphicFrameMkLst>
            <pc:docMk/>
            <pc:sldMk cId="900712503" sldId="263"/>
            <ac:graphicFrameMk id="29" creationId="{C1115082-3183-A2E2-066F-DE608134A850}"/>
          </ac:graphicFrameMkLst>
        </pc:graphicFrameChg>
      </pc:sldChg>
      <pc:sldChg chg="del">
        <pc:chgData name="Trieu Vo" userId="eac27ed6-965b-470b-a1fd-0b2aa6afec54" providerId="ADAL" clId="{47069428-A29C-4322-83EF-45E749683C04}" dt="2023-03-29T20:14:11.504" v="1635" actId="47"/>
        <pc:sldMkLst>
          <pc:docMk/>
          <pc:sldMk cId="2203751921" sldId="264"/>
        </pc:sldMkLst>
      </pc:sldChg>
      <pc:sldChg chg="modSp mod">
        <pc:chgData name="Trieu Vo" userId="eac27ed6-965b-470b-a1fd-0b2aa6afec54" providerId="ADAL" clId="{47069428-A29C-4322-83EF-45E749683C04}" dt="2023-03-29T20:31:22.318" v="2673" actId="20577"/>
        <pc:sldMkLst>
          <pc:docMk/>
          <pc:sldMk cId="4140295647" sldId="265"/>
        </pc:sldMkLst>
        <pc:spChg chg="mod">
          <ac:chgData name="Trieu Vo" userId="eac27ed6-965b-470b-a1fd-0b2aa6afec54" providerId="ADAL" clId="{47069428-A29C-4322-83EF-45E749683C04}" dt="2023-03-29T20:06:17.248" v="1578" actId="14100"/>
          <ac:spMkLst>
            <pc:docMk/>
            <pc:sldMk cId="4140295647" sldId="265"/>
            <ac:spMk id="2" creationId="{E85A28AB-E221-8E1F-14D2-2624046D077A}"/>
          </ac:spMkLst>
        </pc:spChg>
        <pc:spChg chg="mod">
          <ac:chgData name="Trieu Vo" userId="eac27ed6-965b-470b-a1fd-0b2aa6afec54" providerId="ADAL" clId="{47069428-A29C-4322-83EF-45E749683C04}" dt="2023-03-29T20:31:22.318" v="2673" actId="20577"/>
          <ac:spMkLst>
            <pc:docMk/>
            <pc:sldMk cId="4140295647" sldId="265"/>
            <ac:spMk id="3" creationId="{8496E15E-FEB3-B548-1A6E-46A7A64B62B7}"/>
          </ac:spMkLst>
        </pc:spChg>
      </pc:sldChg>
      <pc:sldChg chg="modSp mod ord">
        <pc:chgData name="Trieu Vo" userId="eac27ed6-965b-470b-a1fd-0b2aa6afec54" providerId="ADAL" clId="{47069428-A29C-4322-83EF-45E749683C04}" dt="2023-03-29T19:27:19.319" v="409" actId="14100"/>
        <pc:sldMkLst>
          <pc:docMk/>
          <pc:sldMk cId="2537728731" sldId="268"/>
        </pc:sldMkLst>
        <pc:spChg chg="mod">
          <ac:chgData name="Trieu Vo" userId="eac27ed6-965b-470b-a1fd-0b2aa6afec54" providerId="ADAL" clId="{47069428-A29C-4322-83EF-45E749683C04}" dt="2023-03-29T19:23:03.337" v="248" actId="14100"/>
          <ac:spMkLst>
            <pc:docMk/>
            <pc:sldMk cId="2537728731" sldId="268"/>
            <ac:spMk id="2" creationId="{87305EDD-C7C6-E98D-0B0E-2ED64A089916}"/>
          </ac:spMkLst>
        </pc:spChg>
        <pc:spChg chg="mod">
          <ac:chgData name="Trieu Vo" userId="eac27ed6-965b-470b-a1fd-0b2aa6afec54" providerId="ADAL" clId="{47069428-A29C-4322-83EF-45E749683C04}" dt="2023-03-29T19:27:19.319" v="409" actId="14100"/>
          <ac:spMkLst>
            <pc:docMk/>
            <pc:sldMk cId="2537728731" sldId="268"/>
            <ac:spMk id="3" creationId="{896CC0D8-BE88-751C-773D-CA4F6415CCB7}"/>
          </ac:spMkLst>
        </pc:spChg>
      </pc:sldChg>
      <pc:sldChg chg="delSp del mod">
        <pc:chgData name="Trieu Vo" userId="eac27ed6-965b-470b-a1fd-0b2aa6afec54" providerId="ADAL" clId="{47069428-A29C-4322-83EF-45E749683C04}" dt="2023-03-29T20:03:25.815" v="1457" actId="47"/>
        <pc:sldMkLst>
          <pc:docMk/>
          <pc:sldMk cId="3239541940" sldId="270"/>
        </pc:sldMkLst>
        <pc:picChg chg="del">
          <ac:chgData name="Trieu Vo" userId="eac27ed6-965b-470b-a1fd-0b2aa6afec54" providerId="ADAL" clId="{47069428-A29C-4322-83EF-45E749683C04}" dt="2023-03-29T20:03:22.306" v="1456" actId="478"/>
          <ac:picMkLst>
            <pc:docMk/>
            <pc:sldMk cId="3239541940" sldId="270"/>
            <ac:picMk id="4" creationId="{E86579C3-4447-675C-D3D1-3422A41DB1D9}"/>
          </ac:picMkLst>
        </pc:picChg>
      </pc:sldChg>
      <pc:sldChg chg="del">
        <pc:chgData name="Trieu Vo" userId="eac27ed6-965b-470b-a1fd-0b2aa6afec54" providerId="ADAL" clId="{47069428-A29C-4322-83EF-45E749683C04}" dt="2023-03-29T19:29:42.854" v="437" actId="47"/>
        <pc:sldMkLst>
          <pc:docMk/>
          <pc:sldMk cId="3363735634" sldId="271"/>
        </pc:sldMkLst>
      </pc:sldChg>
      <pc:sldChg chg="del">
        <pc:chgData name="Trieu Vo" userId="eac27ed6-965b-470b-a1fd-0b2aa6afec54" providerId="ADAL" clId="{47069428-A29C-4322-83EF-45E749683C04}" dt="2023-03-29T20:03:29.548" v="1458" actId="47"/>
        <pc:sldMkLst>
          <pc:docMk/>
          <pc:sldMk cId="2014288260" sldId="272"/>
        </pc:sldMkLst>
      </pc:sldChg>
      <pc:sldChg chg="del">
        <pc:chgData name="Trieu Vo" userId="eac27ed6-965b-470b-a1fd-0b2aa6afec54" providerId="ADAL" clId="{47069428-A29C-4322-83EF-45E749683C04}" dt="2023-03-29T20:14:08.443" v="1634" actId="47"/>
        <pc:sldMkLst>
          <pc:docMk/>
          <pc:sldMk cId="3213166946" sldId="274"/>
        </pc:sldMkLst>
      </pc:sldChg>
      <pc:sldChg chg="del">
        <pc:chgData name="Trieu Vo" userId="eac27ed6-965b-470b-a1fd-0b2aa6afec54" providerId="ADAL" clId="{47069428-A29C-4322-83EF-45E749683C04}" dt="2023-03-29T19:21:21.413" v="191" actId="47"/>
        <pc:sldMkLst>
          <pc:docMk/>
          <pc:sldMk cId="684063662" sldId="275"/>
        </pc:sldMkLst>
      </pc:sldChg>
      <pc:sldChg chg="modSp del">
        <pc:chgData name="Trieu Vo" userId="eac27ed6-965b-470b-a1fd-0b2aa6afec54" providerId="ADAL" clId="{47069428-A29C-4322-83EF-45E749683C04}" dt="2023-03-29T20:14:08.443" v="1634" actId="47"/>
        <pc:sldMkLst>
          <pc:docMk/>
          <pc:sldMk cId="243661133" sldId="276"/>
        </pc:sldMkLst>
        <pc:picChg chg="mod">
          <ac:chgData name="Trieu Vo" userId="eac27ed6-965b-470b-a1fd-0b2aa6afec54" providerId="ADAL" clId="{47069428-A29C-4322-83EF-45E749683C04}" dt="2023-03-29T20:05:07.568" v="1575"/>
          <ac:picMkLst>
            <pc:docMk/>
            <pc:sldMk cId="243661133" sldId="276"/>
            <ac:picMk id="11" creationId="{2047BEDB-D4C2-1715-BF64-ED1A4AB4E628}"/>
          </ac:picMkLst>
        </pc:picChg>
      </pc:sldChg>
      <pc:sldChg chg="del">
        <pc:chgData name="Trieu Vo" userId="eac27ed6-965b-470b-a1fd-0b2aa6afec54" providerId="ADAL" clId="{47069428-A29C-4322-83EF-45E749683C04}" dt="2023-03-29T20:14:08.443" v="1634" actId="47"/>
        <pc:sldMkLst>
          <pc:docMk/>
          <pc:sldMk cId="2072930877" sldId="277"/>
        </pc:sldMkLst>
      </pc:sldChg>
      <pc:sldChg chg="del">
        <pc:chgData name="Trieu Vo" userId="eac27ed6-965b-470b-a1fd-0b2aa6afec54" providerId="ADAL" clId="{47069428-A29C-4322-83EF-45E749683C04}" dt="2023-03-29T20:14:08.443" v="1634" actId="47"/>
        <pc:sldMkLst>
          <pc:docMk/>
          <pc:sldMk cId="2215611674" sldId="278"/>
        </pc:sldMkLst>
      </pc:sldChg>
      <pc:sldChg chg="addSp delSp modSp mod ord delDesignElem">
        <pc:chgData name="Trieu Vo" userId="eac27ed6-965b-470b-a1fd-0b2aa6afec54" providerId="ADAL" clId="{47069428-A29C-4322-83EF-45E749683C04}" dt="2023-03-29T22:16:56.641" v="2943"/>
        <pc:sldMkLst>
          <pc:docMk/>
          <pc:sldMk cId="172950099" sldId="280"/>
        </pc:sldMkLst>
        <pc:spChg chg="mod">
          <ac:chgData name="Trieu Vo" userId="eac27ed6-965b-470b-a1fd-0b2aa6afec54" providerId="ADAL" clId="{47069428-A29C-4322-83EF-45E749683C04}" dt="2023-03-29T19:20:03.445" v="190" actId="20577"/>
          <ac:spMkLst>
            <pc:docMk/>
            <pc:sldMk cId="172950099" sldId="280"/>
            <ac:spMk id="3" creationId="{C025B5E2-CA27-A49D-4560-60A03EDA84D7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172950099" sldId="280"/>
            <ac:spMk id="12" creationId="{32546713-DF96-41B2-8180-3EEC5B802315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172950099" sldId="280"/>
            <ac:spMk id="14" creationId="{C2794E3E-966D-43D0-B426-D33988B92C6F}"/>
          </ac:spMkLst>
        </pc:spChg>
        <pc:graphicFrameChg chg="del modGraphic">
          <ac:chgData name="Trieu Vo" userId="eac27ed6-965b-470b-a1fd-0b2aa6afec54" providerId="ADAL" clId="{47069428-A29C-4322-83EF-45E749683C04}" dt="2023-03-29T19:13:01.814" v="31" actId="478"/>
          <ac:graphicFrameMkLst>
            <pc:docMk/>
            <pc:sldMk cId="172950099" sldId="280"/>
            <ac:graphicFrameMk id="16" creationId="{F3D0D988-2FF9-32AD-7582-DAD87C50CE9C}"/>
          </ac:graphicFrameMkLst>
        </pc:graphicFrameChg>
        <pc:picChg chg="mod">
          <ac:chgData name="Trieu Vo" userId="eac27ed6-965b-470b-a1fd-0b2aa6afec54" providerId="ADAL" clId="{47069428-A29C-4322-83EF-45E749683C04}" dt="2023-03-29T19:13:54.095" v="92" actId="1035"/>
          <ac:picMkLst>
            <pc:docMk/>
            <pc:sldMk cId="172950099" sldId="280"/>
            <ac:picMk id="5" creationId="{C58A4C6B-63B0-9AC6-18D4-E282898D8812}"/>
          </ac:picMkLst>
        </pc:picChg>
        <pc:picChg chg="add mod">
          <ac:chgData name="Trieu Vo" userId="eac27ed6-965b-470b-a1fd-0b2aa6afec54" providerId="ADAL" clId="{47069428-A29C-4322-83EF-45E749683C04}" dt="2023-03-29T19:14:08.574" v="100" actId="1038"/>
          <ac:picMkLst>
            <pc:docMk/>
            <pc:sldMk cId="172950099" sldId="280"/>
            <ac:picMk id="6" creationId="{63E2AC25-E92A-F098-9876-FF9AF6983131}"/>
          </ac:picMkLst>
        </pc:picChg>
        <pc:picChg chg="mod">
          <ac:chgData name="Trieu Vo" userId="eac27ed6-965b-470b-a1fd-0b2aa6afec54" providerId="ADAL" clId="{47069428-A29C-4322-83EF-45E749683C04}" dt="2023-03-29T19:13:54.095" v="92" actId="1035"/>
          <ac:picMkLst>
            <pc:docMk/>
            <pc:sldMk cId="172950099" sldId="280"/>
            <ac:picMk id="7" creationId="{AF7ED5BC-6D4D-5B47-0024-338556A7D9E7}"/>
          </ac:picMkLst>
        </pc:picChg>
      </pc:sldChg>
      <pc:sldChg chg="addSp delSp modSp mod delDesignElem">
        <pc:chgData name="Trieu Vo" userId="eac27ed6-965b-470b-a1fd-0b2aa6afec54" providerId="ADAL" clId="{47069428-A29C-4322-83EF-45E749683C04}" dt="2023-03-29T22:43:22.086" v="3065" actId="20577"/>
        <pc:sldMkLst>
          <pc:docMk/>
          <pc:sldMk cId="1519637255" sldId="281"/>
        </pc:sldMkLst>
        <pc:spChg chg="mod">
          <ac:chgData name="Trieu Vo" userId="eac27ed6-965b-470b-a1fd-0b2aa6afec54" providerId="ADAL" clId="{47069428-A29C-4322-83EF-45E749683C04}" dt="2023-03-29T19:16:27.599" v="149" actId="2711"/>
          <ac:spMkLst>
            <pc:docMk/>
            <pc:sldMk cId="1519637255" sldId="281"/>
            <ac:spMk id="2" creationId="{A188B99E-D1BD-698E-6AA9-6CC5B2568167}"/>
          </ac:spMkLst>
        </pc:spChg>
        <pc:spChg chg="mod">
          <ac:chgData name="Trieu Vo" userId="eac27ed6-965b-470b-a1fd-0b2aa6afec54" providerId="ADAL" clId="{47069428-A29C-4322-83EF-45E749683C04}" dt="2023-03-29T22:43:22.086" v="3065" actId="20577"/>
          <ac:spMkLst>
            <pc:docMk/>
            <pc:sldMk cId="1519637255" sldId="281"/>
            <ac:spMk id="9" creationId="{7DBAC2BD-646C-ADA1-9046-6C9844AF5F02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1519637255" sldId="281"/>
            <ac:spMk id="14" creationId="{8A7C3535-4FB5-4E5B-BDFE-FA61877AF1A9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1519637255" sldId="281"/>
            <ac:spMk id="15" creationId="{C1CA7196-CAF1-4234-8849-E335F0BCA3E8}"/>
          </ac:spMkLst>
        </pc:spChg>
      </pc:sldChg>
      <pc:sldChg chg="add del">
        <pc:chgData name="Trieu Vo" userId="eac27ed6-965b-470b-a1fd-0b2aa6afec54" providerId="ADAL" clId="{47069428-A29C-4322-83EF-45E749683C04}" dt="2023-03-29T19:22:20.361" v="203" actId="47"/>
        <pc:sldMkLst>
          <pc:docMk/>
          <pc:sldMk cId="361900244" sldId="282"/>
        </pc:sldMkLst>
      </pc:sldChg>
      <pc:sldChg chg="add del">
        <pc:chgData name="Trieu Vo" userId="eac27ed6-965b-470b-a1fd-0b2aa6afec54" providerId="ADAL" clId="{47069428-A29C-4322-83EF-45E749683C04}" dt="2023-03-29T19:22:24.211" v="205"/>
        <pc:sldMkLst>
          <pc:docMk/>
          <pc:sldMk cId="939425847" sldId="282"/>
        </pc:sldMkLst>
      </pc:sldChg>
      <pc:sldChg chg="modSp add del mod">
        <pc:chgData name="Trieu Vo" userId="eac27ed6-965b-470b-a1fd-0b2aa6afec54" providerId="ADAL" clId="{47069428-A29C-4322-83EF-45E749683C04}" dt="2023-03-29T19:27:32.652" v="411" actId="47"/>
        <pc:sldMkLst>
          <pc:docMk/>
          <pc:sldMk cId="2968607021" sldId="282"/>
        </pc:sldMkLst>
        <pc:spChg chg="mod">
          <ac:chgData name="Trieu Vo" userId="eac27ed6-965b-470b-a1fd-0b2aa6afec54" providerId="ADAL" clId="{47069428-A29C-4322-83EF-45E749683C04}" dt="2023-03-29T19:27:00.382" v="407" actId="20577"/>
          <ac:spMkLst>
            <pc:docMk/>
            <pc:sldMk cId="2968607021" sldId="282"/>
            <ac:spMk id="2" creationId="{87305EDD-C7C6-E98D-0B0E-2ED64A089916}"/>
          </ac:spMkLst>
        </pc:spChg>
      </pc:sldChg>
      <pc:sldChg chg="addSp modSp add mod">
        <pc:chgData name="Trieu Vo" userId="eac27ed6-965b-470b-a1fd-0b2aa6afec54" providerId="ADAL" clId="{47069428-A29C-4322-83EF-45E749683C04}" dt="2023-03-29T19:40:30.405" v="880" actId="1076"/>
        <pc:sldMkLst>
          <pc:docMk/>
          <pc:sldMk cId="1638124020" sldId="283"/>
        </pc:sldMkLst>
        <pc:spChg chg="mod">
          <ac:chgData name="Trieu Vo" userId="eac27ed6-965b-470b-a1fd-0b2aa6afec54" providerId="ADAL" clId="{47069428-A29C-4322-83EF-45E749683C04}" dt="2023-03-29T19:32:27.024" v="646" actId="20577"/>
          <ac:spMkLst>
            <pc:docMk/>
            <pc:sldMk cId="1638124020" sldId="283"/>
            <ac:spMk id="3" creationId="{896CC0D8-BE88-751C-773D-CA4F6415CCB7}"/>
          </ac:spMkLst>
        </pc:spChg>
        <pc:picChg chg="add mod">
          <ac:chgData name="Trieu Vo" userId="eac27ed6-965b-470b-a1fd-0b2aa6afec54" providerId="ADAL" clId="{47069428-A29C-4322-83EF-45E749683C04}" dt="2023-03-29T19:40:30.405" v="880" actId="1076"/>
          <ac:picMkLst>
            <pc:docMk/>
            <pc:sldMk cId="1638124020" sldId="283"/>
            <ac:picMk id="1026" creationId="{DC52CE88-BA3A-B1E2-84D5-3907D16D217E}"/>
          </ac:picMkLst>
        </pc:picChg>
      </pc:sldChg>
      <pc:sldChg chg="addSp delSp modSp add mod ord">
        <pc:chgData name="Trieu Vo" userId="eac27ed6-965b-470b-a1fd-0b2aa6afec54" providerId="ADAL" clId="{47069428-A29C-4322-83EF-45E749683C04}" dt="2023-03-29T20:02:33.044" v="1455" actId="20577"/>
        <pc:sldMkLst>
          <pc:docMk/>
          <pc:sldMk cId="3973027577" sldId="284"/>
        </pc:sldMkLst>
        <pc:spChg chg="mod">
          <ac:chgData name="Trieu Vo" userId="eac27ed6-965b-470b-a1fd-0b2aa6afec54" providerId="ADAL" clId="{47069428-A29C-4322-83EF-45E749683C04}" dt="2023-03-29T19:39:37.838" v="842" actId="1037"/>
          <ac:spMkLst>
            <pc:docMk/>
            <pc:sldMk cId="3973027577" sldId="284"/>
            <ac:spMk id="2" creationId="{87305EDD-C7C6-E98D-0B0E-2ED64A089916}"/>
          </ac:spMkLst>
        </pc:spChg>
        <pc:spChg chg="mod">
          <ac:chgData name="Trieu Vo" userId="eac27ed6-965b-470b-a1fd-0b2aa6afec54" providerId="ADAL" clId="{47069428-A29C-4322-83EF-45E749683C04}" dt="2023-03-29T20:02:33.044" v="1455" actId="20577"/>
          <ac:spMkLst>
            <pc:docMk/>
            <pc:sldMk cId="3973027577" sldId="284"/>
            <ac:spMk id="3" creationId="{896CC0D8-BE88-751C-773D-CA4F6415CCB7}"/>
          </ac:spMkLst>
        </pc:spChg>
        <pc:picChg chg="del">
          <ac:chgData name="Trieu Vo" userId="eac27ed6-965b-470b-a1fd-0b2aa6afec54" providerId="ADAL" clId="{47069428-A29C-4322-83EF-45E749683C04}" dt="2023-03-29T19:32:55.181" v="648" actId="478"/>
          <ac:picMkLst>
            <pc:docMk/>
            <pc:sldMk cId="3973027577" sldId="284"/>
            <ac:picMk id="1026" creationId="{DC52CE88-BA3A-B1E2-84D5-3907D16D217E}"/>
          </ac:picMkLst>
        </pc:picChg>
        <pc:picChg chg="add mod">
          <ac:chgData name="Trieu Vo" userId="eac27ed6-965b-470b-a1fd-0b2aa6afec54" providerId="ADAL" clId="{47069428-A29C-4322-83EF-45E749683C04}" dt="2023-03-29T19:39:57.007" v="875" actId="1038"/>
          <ac:picMkLst>
            <pc:docMk/>
            <pc:sldMk cId="3973027577" sldId="284"/>
            <ac:picMk id="3074" creationId="{9CD210D0-83C4-734A-F5AC-F0CA504759AB}"/>
          </ac:picMkLst>
        </pc:picChg>
        <pc:picChg chg="add mod">
          <ac:chgData name="Trieu Vo" userId="eac27ed6-965b-470b-a1fd-0b2aa6afec54" providerId="ADAL" clId="{47069428-A29C-4322-83EF-45E749683C04}" dt="2023-03-29T19:39:40.900" v="862" actId="1038"/>
          <ac:picMkLst>
            <pc:docMk/>
            <pc:sldMk cId="3973027577" sldId="284"/>
            <ac:picMk id="3076" creationId="{94D2F68C-D108-4D5E-2513-A771922F8C8A}"/>
          </ac:picMkLst>
        </pc:picChg>
        <pc:picChg chg="add mod">
          <ac:chgData name="Trieu Vo" userId="eac27ed6-965b-470b-a1fd-0b2aa6afec54" providerId="ADAL" clId="{47069428-A29C-4322-83EF-45E749683C04}" dt="2023-03-29T19:40:01.717" v="877" actId="14100"/>
          <ac:picMkLst>
            <pc:docMk/>
            <pc:sldMk cId="3973027577" sldId="284"/>
            <ac:picMk id="3078" creationId="{7CE8E02F-6CF0-16A9-376B-570D67CAFCAF}"/>
          </ac:picMkLst>
        </pc:picChg>
      </pc:sldChg>
      <pc:sldChg chg="add">
        <pc:chgData name="Trieu Vo" userId="eac27ed6-965b-470b-a1fd-0b2aa6afec54" providerId="ADAL" clId="{47069428-A29C-4322-83EF-45E749683C04}" dt="2023-03-29T19:38:29.177" v="799"/>
        <pc:sldMkLst>
          <pc:docMk/>
          <pc:sldMk cId="1527919640" sldId="285"/>
        </pc:sldMkLst>
      </pc:sldChg>
      <pc:sldChg chg="addSp modSp add mod">
        <pc:chgData name="Trieu Vo" userId="eac27ed6-965b-470b-a1fd-0b2aa6afec54" providerId="ADAL" clId="{47069428-A29C-4322-83EF-45E749683C04}" dt="2023-03-29T20:50:57.163" v="2743" actId="20577"/>
        <pc:sldMkLst>
          <pc:docMk/>
          <pc:sldMk cId="2177235608" sldId="286"/>
        </pc:sldMkLst>
        <pc:spChg chg="mod">
          <ac:chgData name="Trieu Vo" userId="eac27ed6-965b-470b-a1fd-0b2aa6afec54" providerId="ADAL" clId="{47069428-A29C-4322-83EF-45E749683C04}" dt="2023-03-29T20:50:57.163" v="2743" actId="20577"/>
          <ac:spMkLst>
            <pc:docMk/>
            <pc:sldMk cId="2177235608" sldId="286"/>
            <ac:spMk id="3" creationId="{896CC0D8-BE88-751C-773D-CA4F6415CCB7}"/>
          </ac:spMkLst>
        </pc:spChg>
        <pc:picChg chg="add mod">
          <ac:chgData name="Trieu Vo" userId="eac27ed6-965b-470b-a1fd-0b2aa6afec54" providerId="ADAL" clId="{47069428-A29C-4322-83EF-45E749683C04}" dt="2023-03-29T19:44:16.847" v="1043" actId="1076"/>
          <ac:picMkLst>
            <pc:docMk/>
            <pc:sldMk cId="2177235608" sldId="286"/>
            <ac:picMk id="5" creationId="{D4386154-67FE-89D0-FD10-3EF703FDCC55}"/>
          </ac:picMkLst>
        </pc:picChg>
      </pc:sldChg>
      <pc:sldChg chg="addSp delSp modSp add mod">
        <pc:chgData name="Trieu Vo" userId="eac27ed6-965b-470b-a1fd-0b2aa6afec54" providerId="ADAL" clId="{47069428-A29C-4322-83EF-45E749683C04}" dt="2023-03-29T20:08:58.425" v="1595" actId="20577"/>
        <pc:sldMkLst>
          <pc:docMk/>
          <pc:sldMk cId="3770318131" sldId="287"/>
        </pc:sldMkLst>
        <pc:spChg chg="mod">
          <ac:chgData name="Trieu Vo" userId="eac27ed6-965b-470b-a1fd-0b2aa6afec54" providerId="ADAL" clId="{47069428-A29C-4322-83EF-45E749683C04}" dt="2023-03-29T19:54:32.483" v="1140" actId="20577"/>
          <ac:spMkLst>
            <pc:docMk/>
            <pc:sldMk cId="3770318131" sldId="287"/>
            <ac:spMk id="2" creationId="{87305EDD-C7C6-E98D-0B0E-2ED64A089916}"/>
          </ac:spMkLst>
        </pc:spChg>
        <pc:spChg chg="mod">
          <ac:chgData name="Trieu Vo" userId="eac27ed6-965b-470b-a1fd-0b2aa6afec54" providerId="ADAL" clId="{47069428-A29C-4322-83EF-45E749683C04}" dt="2023-03-29T20:08:58.425" v="1595" actId="20577"/>
          <ac:spMkLst>
            <pc:docMk/>
            <pc:sldMk cId="3770318131" sldId="287"/>
            <ac:spMk id="3" creationId="{896CC0D8-BE88-751C-773D-CA4F6415CCB7}"/>
          </ac:spMkLst>
        </pc:spChg>
        <pc:spChg chg="add mod">
          <ac:chgData name="Trieu Vo" userId="eac27ed6-965b-470b-a1fd-0b2aa6afec54" providerId="ADAL" clId="{47069428-A29C-4322-83EF-45E749683C04}" dt="2023-03-29T19:50:22.454" v="1085" actId="571"/>
          <ac:spMkLst>
            <pc:docMk/>
            <pc:sldMk cId="3770318131" sldId="287"/>
            <ac:spMk id="4" creationId="{94DD4EC9-1AEE-599D-75BB-1AF0D4C3D031}"/>
          </ac:spMkLst>
        </pc:spChg>
        <pc:spChg chg="add del">
          <ac:chgData name="Trieu Vo" userId="eac27ed6-965b-470b-a1fd-0b2aa6afec54" providerId="ADAL" clId="{47069428-A29C-4322-83EF-45E749683C04}" dt="2023-03-29T19:57:49.286" v="1427" actId="22"/>
          <ac:spMkLst>
            <pc:docMk/>
            <pc:sldMk cId="3770318131" sldId="287"/>
            <ac:spMk id="7" creationId="{CEF8A5B2-21D1-3D32-CB15-2F329EFA7DA3}"/>
          </ac:spMkLst>
        </pc:spChg>
        <pc:picChg chg="del">
          <ac:chgData name="Trieu Vo" userId="eac27ed6-965b-470b-a1fd-0b2aa6afec54" providerId="ADAL" clId="{47069428-A29C-4322-83EF-45E749683C04}" dt="2023-03-29T19:50:18.450" v="1082" actId="478"/>
          <ac:picMkLst>
            <pc:docMk/>
            <pc:sldMk cId="3770318131" sldId="287"/>
            <ac:picMk id="5" creationId="{D4386154-67FE-89D0-FD10-3EF703FDCC55}"/>
          </ac:picMkLst>
        </pc:picChg>
      </pc:sldChg>
      <pc:sldChg chg="addSp delSp modSp add mod delDesignElem">
        <pc:chgData name="Trieu Vo" userId="eac27ed6-965b-470b-a1fd-0b2aa6afec54" providerId="ADAL" clId="{47069428-A29C-4322-83EF-45E749683C04}" dt="2023-03-29T22:19:05.559" v="3018" actId="6549"/>
        <pc:sldMkLst>
          <pc:docMk/>
          <pc:sldMk cId="3556903665" sldId="288"/>
        </pc:sldMkLst>
        <pc:spChg chg="mod">
          <ac:chgData name="Trieu Vo" userId="eac27ed6-965b-470b-a1fd-0b2aa6afec54" providerId="ADAL" clId="{47069428-A29C-4322-83EF-45E749683C04}" dt="2023-03-29T19:58:00.784" v="1445" actId="14100"/>
          <ac:spMkLst>
            <pc:docMk/>
            <pc:sldMk cId="3556903665" sldId="288"/>
            <ac:spMk id="3" creationId="{896CC0D8-BE88-751C-773D-CA4F6415CCB7}"/>
          </ac:spMkLst>
        </pc:spChg>
        <pc:spChg chg="add mod">
          <ac:chgData name="Trieu Vo" userId="eac27ed6-965b-470b-a1fd-0b2aa6afec54" providerId="ADAL" clId="{47069428-A29C-4322-83EF-45E749683C04}" dt="2023-03-29T21:06:50.083" v="2820" actId="14100"/>
          <ac:spMkLst>
            <pc:docMk/>
            <pc:sldMk cId="3556903665" sldId="288"/>
            <ac:spMk id="4" creationId="{E23AABB9-818A-DDE5-492A-F1D909B623CF}"/>
          </ac:spMkLst>
        </pc:spChg>
        <pc:spChg chg="add mod">
          <ac:chgData name="Trieu Vo" userId="eac27ed6-965b-470b-a1fd-0b2aa6afec54" providerId="ADAL" clId="{47069428-A29C-4322-83EF-45E749683C04}" dt="2023-03-29T22:19:05.559" v="3018" actId="6549"/>
          <ac:spMkLst>
            <pc:docMk/>
            <pc:sldMk cId="3556903665" sldId="288"/>
            <ac:spMk id="6" creationId="{A59B4F0A-1545-C99D-DD50-AAB363AF12E9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3556903665" sldId="288"/>
            <ac:spMk id="4120" creationId="{6E35D0A1-7921-42F1-A436-EF231090DD0B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3556903665" sldId="288"/>
            <ac:spMk id="4122" creationId="{1ADD4D50-2813-4333-87B6-31247C388B7A}"/>
          </ac:spMkLst>
        </pc:spChg>
        <pc:picChg chg="mod">
          <ac:chgData name="Trieu Vo" userId="eac27ed6-965b-470b-a1fd-0b2aa6afec54" providerId="ADAL" clId="{47069428-A29C-4322-83EF-45E749683C04}" dt="2023-03-29T21:00:14.077" v="2745" actId="1076"/>
          <ac:picMkLst>
            <pc:docMk/>
            <pc:sldMk cId="3556903665" sldId="288"/>
            <ac:picMk id="5" creationId="{522F7553-400C-E67B-94D6-D2D57C6FD456}"/>
          </ac:picMkLst>
        </pc:picChg>
        <pc:picChg chg="mod">
          <ac:chgData name="Trieu Vo" userId="eac27ed6-965b-470b-a1fd-0b2aa6afec54" providerId="ADAL" clId="{47069428-A29C-4322-83EF-45E749683C04}" dt="2023-03-29T21:02:58.471" v="2749" actId="1076"/>
          <ac:picMkLst>
            <pc:docMk/>
            <pc:sldMk cId="3556903665" sldId="288"/>
            <ac:picMk id="7" creationId="{65F3F485-9B26-382A-1E35-3D555AABB750}"/>
          </ac:picMkLst>
        </pc:picChg>
        <pc:picChg chg="mod">
          <ac:chgData name="Trieu Vo" userId="eac27ed6-965b-470b-a1fd-0b2aa6afec54" providerId="ADAL" clId="{47069428-A29C-4322-83EF-45E749683C04}" dt="2023-03-29T21:03:53.445" v="2772" actId="14100"/>
          <ac:picMkLst>
            <pc:docMk/>
            <pc:sldMk cId="3556903665" sldId="288"/>
            <ac:picMk id="9" creationId="{DDA762EC-B575-21F1-584D-FE80AEB95E1F}"/>
          </ac:picMkLst>
        </pc:picChg>
        <pc:picChg chg="mod">
          <ac:chgData name="Trieu Vo" userId="eac27ed6-965b-470b-a1fd-0b2aa6afec54" providerId="ADAL" clId="{47069428-A29C-4322-83EF-45E749683C04}" dt="2023-03-29T21:05:04.593" v="2809" actId="14100"/>
          <ac:picMkLst>
            <pc:docMk/>
            <pc:sldMk cId="3556903665" sldId="288"/>
            <ac:picMk id="11" creationId="{62D4AC26-4D0A-C9F8-F7AB-584E55B39E4F}"/>
          </ac:picMkLst>
        </pc:picChg>
        <pc:picChg chg="mod">
          <ac:chgData name="Trieu Vo" userId="eac27ed6-965b-470b-a1fd-0b2aa6afec54" providerId="ADAL" clId="{47069428-A29C-4322-83EF-45E749683C04}" dt="2023-03-29T21:00:44.871" v="2748" actId="1076"/>
          <ac:picMkLst>
            <pc:docMk/>
            <pc:sldMk cId="3556903665" sldId="288"/>
            <ac:picMk id="4098" creationId="{A2F168A0-0DBE-232D-0991-CB4E65E25AED}"/>
          </ac:picMkLst>
        </pc:picChg>
      </pc:sldChg>
      <pc:sldChg chg="addSp delSp modSp add mod delDesignElem">
        <pc:chgData name="Trieu Vo" userId="eac27ed6-965b-470b-a1fd-0b2aa6afec54" providerId="ADAL" clId="{47069428-A29C-4322-83EF-45E749683C04}" dt="2023-03-29T22:16:56.641" v="2943"/>
        <pc:sldMkLst>
          <pc:docMk/>
          <pc:sldMk cId="2684264722" sldId="289"/>
        </pc:sldMkLst>
        <pc:spChg chg="mod">
          <ac:chgData name="Trieu Vo" userId="eac27ed6-965b-470b-a1fd-0b2aa6afec54" providerId="ADAL" clId="{47069428-A29C-4322-83EF-45E749683C04}" dt="2023-03-29T20:13:35.825" v="1606" actId="20577"/>
          <ac:spMkLst>
            <pc:docMk/>
            <pc:sldMk cId="2684264722" sldId="289"/>
            <ac:spMk id="3" creationId="{896CC0D8-BE88-751C-773D-CA4F6415CCB7}"/>
          </ac:spMkLst>
        </pc:spChg>
        <pc:spChg chg="add mod">
          <ac:chgData name="Trieu Vo" userId="eac27ed6-965b-470b-a1fd-0b2aa6afec54" providerId="ADAL" clId="{47069428-A29C-4322-83EF-45E749683C04}" dt="2023-03-29T21:07:13.050" v="2825" actId="1076"/>
          <ac:spMkLst>
            <pc:docMk/>
            <pc:sldMk cId="2684264722" sldId="289"/>
            <ac:spMk id="4" creationId="{20F89D34-1141-8F34-A9D9-348CEB68AB67}"/>
          </ac:spMkLst>
        </pc:spChg>
        <pc:spChg chg="add mod">
          <ac:chgData name="Trieu Vo" userId="eac27ed6-965b-470b-a1fd-0b2aa6afec54" providerId="ADAL" clId="{47069428-A29C-4322-83EF-45E749683C04}" dt="2023-03-29T21:07:13.050" v="2825" actId="1076"/>
          <ac:spMkLst>
            <pc:docMk/>
            <pc:sldMk cId="2684264722" sldId="289"/>
            <ac:spMk id="6" creationId="{C4FAB53F-D19F-EB31-D36F-6AB44026384E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2684264722" sldId="289"/>
            <ac:spMk id="5133" creationId="{E603B722-6592-4052-B34A-9677B69F8043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2684264722" sldId="289"/>
            <ac:spMk id="5134" creationId="{77C5C6A8-3DFC-41EE-8BDC-AF44AF9FDBA9}"/>
          </ac:spMkLst>
        </pc:spChg>
        <pc:picChg chg="mod">
          <ac:chgData name="Trieu Vo" userId="eac27ed6-965b-470b-a1fd-0b2aa6afec54" providerId="ADAL" clId="{47069428-A29C-4322-83EF-45E749683C04}" dt="2023-03-29T21:07:43.022" v="2834" actId="14100"/>
          <ac:picMkLst>
            <pc:docMk/>
            <pc:sldMk cId="2684264722" sldId="289"/>
            <ac:picMk id="5" creationId="{E2FCCDF3-7A1A-EE8A-24D4-C4709B357A46}"/>
          </ac:picMkLst>
        </pc:picChg>
        <pc:picChg chg="mod">
          <ac:chgData name="Trieu Vo" userId="eac27ed6-965b-470b-a1fd-0b2aa6afec54" providerId="ADAL" clId="{47069428-A29C-4322-83EF-45E749683C04}" dt="2023-03-29T21:07:38.567" v="2832" actId="14100"/>
          <ac:picMkLst>
            <pc:docMk/>
            <pc:sldMk cId="2684264722" sldId="289"/>
            <ac:picMk id="7" creationId="{5EED1409-D9F1-26CF-137C-9F617C51E596}"/>
          </ac:picMkLst>
        </pc:picChg>
        <pc:picChg chg="mod">
          <ac:chgData name="Trieu Vo" userId="eac27ed6-965b-470b-a1fd-0b2aa6afec54" providerId="ADAL" clId="{47069428-A29C-4322-83EF-45E749683C04}" dt="2023-03-29T21:06:32.450" v="2816" actId="1076"/>
          <ac:picMkLst>
            <pc:docMk/>
            <pc:sldMk cId="2684264722" sldId="289"/>
            <ac:picMk id="5122" creationId="{878A191A-335F-7A72-BEB2-D839E7E6B2FD}"/>
          </ac:picMkLst>
        </pc:picChg>
      </pc:sldChg>
      <pc:sldChg chg="modSp add mod">
        <pc:chgData name="Trieu Vo" userId="eac27ed6-965b-470b-a1fd-0b2aa6afec54" providerId="ADAL" clId="{47069428-A29C-4322-83EF-45E749683C04}" dt="2023-03-29T20:13:41.260" v="1616" actId="20577"/>
        <pc:sldMkLst>
          <pc:docMk/>
          <pc:sldMk cId="2917721554" sldId="290"/>
        </pc:sldMkLst>
        <pc:spChg chg="mod">
          <ac:chgData name="Trieu Vo" userId="eac27ed6-965b-470b-a1fd-0b2aa6afec54" providerId="ADAL" clId="{47069428-A29C-4322-83EF-45E749683C04}" dt="2023-03-29T20:13:41.260" v="1616" actId="20577"/>
          <ac:spMkLst>
            <pc:docMk/>
            <pc:sldMk cId="2917721554" sldId="290"/>
            <ac:spMk id="3" creationId="{896CC0D8-BE88-751C-773D-CA4F6415CCB7}"/>
          </ac:spMkLst>
        </pc:spChg>
      </pc:sldChg>
      <pc:sldChg chg="modSp add mod">
        <pc:chgData name="Trieu Vo" userId="eac27ed6-965b-470b-a1fd-0b2aa6afec54" providerId="ADAL" clId="{47069428-A29C-4322-83EF-45E749683C04}" dt="2023-03-29T20:13:53.639" v="1633" actId="20577"/>
        <pc:sldMkLst>
          <pc:docMk/>
          <pc:sldMk cId="1424642073" sldId="291"/>
        </pc:sldMkLst>
        <pc:spChg chg="mod">
          <ac:chgData name="Trieu Vo" userId="eac27ed6-965b-470b-a1fd-0b2aa6afec54" providerId="ADAL" clId="{47069428-A29C-4322-83EF-45E749683C04}" dt="2023-03-29T20:13:53.639" v="1633" actId="20577"/>
          <ac:spMkLst>
            <pc:docMk/>
            <pc:sldMk cId="1424642073" sldId="291"/>
            <ac:spMk id="3" creationId="{896CC0D8-BE88-751C-773D-CA4F6415CCB7}"/>
          </ac:spMkLst>
        </pc:spChg>
      </pc:sldChg>
      <pc:sldChg chg="addSp delSp delDesignElem">
        <pc:chgData name="Trieu Vo" userId="eac27ed6-965b-470b-a1fd-0b2aa6afec54" providerId="ADAL" clId="{47069428-A29C-4322-83EF-45E749683C04}" dt="2023-03-29T22:16:56.641" v="2943"/>
        <pc:sldMkLst>
          <pc:docMk/>
          <pc:sldMk cId="2567313924" sldId="292"/>
        </pc:sldMkLst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2567313924" sldId="292"/>
            <ac:spMk id="9" creationId="{591C9781-1BFB-4400-A1AC-1BEAE672876A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2567313924" sldId="292"/>
            <ac:spMk id="11" creationId="{CAB32CAD-5F08-4EE4-B80D-A9E62A650F9A}"/>
          </ac:spMkLst>
        </pc:spChg>
      </pc:sldChg>
      <pc:sldChg chg="addSp delSp modSp mod delDesignElem">
        <pc:chgData name="Trieu Vo" userId="eac27ed6-965b-470b-a1fd-0b2aa6afec54" providerId="ADAL" clId="{47069428-A29C-4322-83EF-45E749683C04}" dt="2023-03-29T22:16:56.641" v="2943"/>
        <pc:sldMkLst>
          <pc:docMk/>
          <pc:sldMk cId="1444181917" sldId="293"/>
        </pc:sldMkLst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1444181917" sldId="293"/>
            <ac:spMk id="4120" creationId="{6E35D0A1-7921-42F1-A436-EF231090DD0B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1444181917" sldId="293"/>
            <ac:spMk id="4122" creationId="{1ADD4D50-2813-4333-87B6-31247C388B7A}"/>
          </ac:spMkLst>
        </pc:spChg>
        <pc:picChg chg="mod">
          <ac:chgData name="Trieu Vo" userId="eac27ed6-965b-470b-a1fd-0b2aa6afec54" providerId="ADAL" clId="{47069428-A29C-4322-83EF-45E749683C04}" dt="2023-03-29T21:09:54.808" v="2837" actId="1076"/>
          <ac:picMkLst>
            <pc:docMk/>
            <pc:sldMk cId="1444181917" sldId="293"/>
            <ac:picMk id="7" creationId="{BF96A051-EF52-F128-5530-426CA9E5B22A}"/>
          </ac:picMkLst>
        </pc:picChg>
        <pc:picChg chg="mod">
          <ac:chgData name="Trieu Vo" userId="eac27ed6-965b-470b-a1fd-0b2aa6afec54" providerId="ADAL" clId="{47069428-A29C-4322-83EF-45E749683C04}" dt="2023-03-29T21:10:01.825" v="2839" actId="1076"/>
          <ac:picMkLst>
            <pc:docMk/>
            <pc:sldMk cId="1444181917" sldId="293"/>
            <ac:picMk id="8" creationId="{A9D01B83-AF64-E2BE-5073-72D665728CCE}"/>
          </ac:picMkLst>
        </pc:picChg>
        <pc:picChg chg="mod">
          <ac:chgData name="Trieu Vo" userId="eac27ed6-965b-470b-a1fd-0b2aa6afec54" providerId="ADAL" clId="{47069428-A29C-4322-83EF-45E749683C04}" dt="2023-03-29T21:10:08.062" v="2841" actId="1076"/>
          <ac:picMkLst>
            <pc:docMk/>
            <pc:sldMk cId="1444181917" sldId="293"/>
            <ac:picMk id="10" creationId="{14C7839F-25BA-0B02-947F-66F732D02B32}"/>
          </ac:picMkLst>
        </pc:picChg>
      </pc:sldChg>
      <pc:sldChg chg="addSp delSp modSp mod delDesignElem">
        <pc:chgData name="Trieu Vo" userId="eac27ed6-965b-470b-a1fd-0b2aa6afec54" providerId="ADAL" clId="{47069428-A29C-4322-83EF-45E749683C04}" dt="2023-03-29T22:16:56.641" v="2943"/>
        <pc:sldMkLst>
          <pc:docMk/>
          <pc:sldMk cId="3411089181" sldId="295"/>
        </pc:sldMkLst>
        <pc:spChg chg="mod">
          <ac:chgData name="Trieu Vo" userId="eac27ed6-965b-470b-a1fd-0b2aa6afec54" providerId="ADAL" clId="{47069428-A29C-4322-83EF-45E749683C04}" dt="2023-03-29T21:10:33.699" v="2860" actId="20577"/>
          <ac:spMkLst>
            <pc:docMk/>
            <pc:sldMk cId="3411089181" sldId="295"/>
            <ac:spMk id="2" creationId="{87305EDD-C7C6-E98D-0B0E-2ED64A089916}"/>
          </ac:spMkLst>
        </pc:spChg>
        <pc:spChg chg="mod">
          <ac:chgData name="Trieu Vo" userId="eac27ed6-965b-470b-a1fd-0b2aa6afec54" providerId="ADAL" clId="{47069428-A29C-4322-83EF-45E749683C04}" dt="2023-03-29T21:10:46.148" v="2861" actId="20577"/>
          <ac:spMkLst>
            <pc:docMk/>
            <pc:sldMk cId="3411089181" sldId="295"/>
            <ac:spMk id="6" creationId="{C4FAB53F-D19F-EB31-D36F-6AB44026384E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3411089181" sldId="295"/>
            <ac:spMk id="5133" creationId="{E603B722-6592-4052-B34A-9677B69F8043}"/>
          </ac:spMkLst>
        </pc:spChg>
        <pc:spChg chg="add del">
          <ac:chgData name="Trieu Vo" userId="eac27ed6-965b-470b-a1fd-0b2aa6afec54" providerId="ADAL" clId="{47069428-A29C-4322-83EF-45E749683C04}" dt="2023-03-29T22:16:56.641" v="2943"/>
          <ac:spMkLst>
            <pc:docMk/>
            <pc:sldMk cId="3411089181" sldId="295"/>
            <ac:spMk id="5134" creationId="{77C5C6A8-3DFC-41EE-8BDC-AF44AF9FDBA9}"/>
          </ac:spMkLst>
        </pc:spChg>
        <pc:picChg chg="mod">
          <ac:chgData name="Trieu Vo" userId="eac27ed6-965b-470b-a1fd-0b2aa6afec54" providerId="ADAL" clId="{47069428-A29C-4322-83EF-45E749683C04}" dt="2023-03-29T21:11:21.078" v="2864" actId="1076"/>
          <ac:picMkLst>
            <pc:docMk/>
            <pc:sldMk cId="3411089181" sldId="295"/>
            <ac:picMk id="8" creationId="{7E5819E4-B3DB-83F2-C786-B6CA23B40996}"/>
          </ac:picMkLst>
        </pc:picChg>
        <pc:picChg chg="mod">
          <ac:chgData name="Trieu Vo" userId="eac27ed6-965b-470b-a1fd-0b2aa6afec54" providerId="ADAL" clId="{47069428-A29C-4322-83EF-45E749683C04}" dt="2023-03-29T22:12:29.674" v="2868" actId="14100"/>
          <ac:picMkLst>
            <pc:docMk/>
            <pc:sldMk cId="3411089181" sldId="295"/>
            <ac:picMk id="10" creationId="{7D8D6998-81E8-F806-52BF-7AB8B8C2B7F9}"/>
          </ac:picMkLst>
        </pc:picChg>
      </pc:sldChg>
    </pc:docChg>
  </pc:docChgLst>
  <pc:docChgLst>
    <pc:chgData name="Nilay Anand" userId="S::anand.nil@northeastern.edu::04dbab29-13ca-4a48-995a-69b745402592" providerId="AD" clId="Web-{A8A629E1-EC68-479F-9F38-D132D27B8A57}"/>
    <pc:docChg chg="modSld">
      <pc:chgData name="Nilay Anand" userId="S::anand.nil@northeastern.edu::04dbab29-13ca-4a48-995a-69b745402592" providerId="AD" clId="Web-{A8A629E1-EC68-479F-9F38-D132D27B8A57}" dt="2023-02-01T21:27:21.776" v="1" actId="20577"/>
      <pc:docMkLst>
        <pc:docMk/>
      </pc:docMkLst>
      <pc:sldChg chg="modSp">
        <pc:chgData name="Nilay Anand" userId="S::anand.nil@northeastern.edu::04dbab29-13ca-4a48-995a-69b745402592" providerId="AD" clId="Web-{A8A629E1-EC68-479F-9F38-D132D27B8A57}" dt="2023-02-01T21:27:21.776" v="1" actId="20577"/>
        <pc:sldMkLst>
          <pc:docMk/>
          <pc:sldMk cId="3798380592" sldId="261"/>
        </pc:sldMkLst>
        <pc:spChg chg="mod">
          <ac:chgData name="Nilay Anand" userId="S::anand.nil@northeastern.edu::04dbab29-13ca-4a48-995a-69b745402592" providerId="AD" clId="Web-{A8A629E1-EC68-479F-9F38-D132D27B8A57}" dt="2023-02-01T21:27:21.776" v="1" actId="20577"/>
          <ac:spMkLst>
            <pc:docMk/>
            <pc:sldMk cId="3798380592" sldId="261"/>
            <ac:spMk id="3" creationId="{47337227-39EB-567A-8868-0BBCB0B684BA}"/>
          </ac:spMkLst>
        </pc:spChg>
      </pc:sldChg>
    </pc:docChg>
  </pc:docChgLst>
  <pc:docChgLst>
    <pc:chgData name="Nilay Anand" userId="S::anand.nil@northeastern.edu::04dbab29-13ca-4a48-995a-69b745402592" providerId="AD" clId="Web-{2A177D91-5CE4-41F7-99CD-4C038EAFC67E}"/>
    <pc:docChg chg="modSld">
      <pc:chgData name="Nilay Anand" userId="S::anand.nil@northeastern.edu::04dbab29-13ca-4a48-995a-69b745402592" providerId="AD" clId="Web-{2A177D91-5CE4-41F7-99CD-4C038EAFC67E}" dt="2023-02-01T21:29:28.351" v="15" actId="20577"/>
      <pc:docMkLst>
        <pc:docMk/>
      </pc:docMkLst>
      <pc:sldChg chg="modSp">
        <pc:chgData name="Nilay Anand" userId="S::anand.nil@northeastern.edu::04dbab29-13ca-4a48-995a-69b745402592" providerId="AD" clId="Web-{2A177D91-5CE4-41F7-99CD-4C038EAFC67E}" dt="2023-02-01T21:29:10.413" v="13" actId="20577"/>
        <pc:sldMkLst>
          <pc:docMk/>
          <pc:sldMk cId="1092210726" sldId="259"/>
        </pc:sldMkLst>
        <pc:spChg chg="mod">
          <ac:chgData name="Nilay Anand" userId="S::anand.nil@northeastern.edu::04dbab29-13ca-4a48-995a-69b745402592" providerId="AD" clId="Web-{2A177D91-5CE4-41F7-99CD-4C038EAFC67E}" dt="2023-02-01T21:29:10.413" v="13" actId="20577"/>
          <ac:spMkLst>
            <pc:docMk/>
            <pc:sldMk cId="1092210726" sldId="259"/>
            <ac:spMk id="3" creationId="{94842326-6BD9-76E7-3873-2E36D0FBBF47}"/>
          </ac:spMkLst>
        </pc:spChg>
      </pc:sldChg>
      <pc:sldChg chg="modSp">
        <pc:chgData name="Nilay Anand" userId="S::anand.nil@northeastern.edu::04dbab29-13ca-4a48-995a-69b745402592" providerId="AD" clId="Web-{2A177D91-5CE4-41F7-99CD-4C038EAFC67E}" dt="2023-02-01T21:29:28.351" v="15" actId="20577"/>
        <pc:sldMkLst>
          <pc:docMk/>
          <pc:sldMk cId="3798380592" sldId="261"/>
        </pc:sldMkLst>
        <pc:spChg chg="mod">
          <ac:chgData name="Nilay Anand" userId="S::anand.nil@northeastern.edu::04dbab29-13ca-4a48-995a-69b745402592" providerId="AD" clId="Web-{2A177D91-5CE4-41F7-99CD-4C038EAFC67E}" dt="2023-02-01T21:29:28.351" v="15" actId="20577"/>
          <ac:spMkLst>
            <pc:docMk/>
            <pc:sldMk cId="3798380592" sldId="261"/>
            <ac:spMk id="3" creationId="{47337227-39EB-567A-8868-0BBCB0B684BA}"/>
          </ac:spMkLst>
        </pc:spChg>
      </pc:sldChg>
    </pc:docChg>
  </pc:docChgLst>
  <pc:docChgLst>
    <pc:chgData name="Nilay Anand" userId="S::anand.nil@northeastern.edu::04dbab29-13ca-4a48-995a-69b745402592" providerId="AD" clId="Web-{BCA93B5B-DD2D-4750-BAAF-3F53423DC87D}"/>
    <pc:docChg chg="addSld modSld">
      <pc:chgData name="Nilay Anand" userId="S::anand.nil@northeastern.edu::04dbab29-13ca-4a48-995a-69b745402592" providerId="AD" clId="Web-{BCA93B5B-DD2D-4750-BAAF-3F53423DC87D}" dt="2023-03-02T03:17:18.024" v="16"/>
      <pc:docMkLst>
        <pc:docMk/>
      </pc:docMkLst>
      <pc:sldChg chg="addSp delSp modSp new mod setBg">
        <pc:chgData name="Nilay Anand" userId="S::anand.nil@northeastern.edu::04dbab29-13ca-4a48-995a-69b745402592" providerId="AD" clId="Web-{BCA93B5B-DD2D-4750-BAAF-3F53423DC87D}" dt="2023-03-02T03:15:09.989" v="5"/>
        <pc:sldMkLst>
          <pc:docMk/>
          <pc:sldMk cId="3235551844" sldId="269"/>
        </pc:sldMkLst>
        <pc:spChg chg="mod">
          <ac:chgData name="Nilay Anand" userId="S::anand.nil@northeastern.edu::04dbab29-13ca-4a48-995a-69b745402592" providerId="AD" clId="Web-{BCA93B5B-DD2D-4750-BAAF-3F53423DC87D}" dt="2023-03-02T03:15:09.989" v="5"/>
          <ac:spMkLst>
            <pc:docMk/>
            <pc:sldMk cId="3235551844" sldId="269"/>
            <ac:spMk id="2" creationId="{299A0E29-DBE6-C82F-51EB-3B122BD2A35C}"/>
          </ac:spMkLst>
        </pc:spChg>
        <pc:spChg chg="del">
          <ac:chgData name="Nilay Anand" userId="S::anand.nil@northeastern.edu::04dbab29-13ca-4a48-995a-69b745402592" providerId="AD" clId="Web-{BCA93B5B-DD2D-4750-BAAF-3F53423DC87D}" dt="2023-03-02T03:14:47.769" v="4"/>
          <ac:spMkLst>
            <pc:docMk/>
            <pc:sldMk cId="3235551844" sldId="269"/>
            <ac:spMk id="3" creationId="{BF6C8604-1913-306A-6C66-FDAAC988AB23}"/>
          </ac:spMkLst>
        </pc:spChg>
        <pc:spChg chg="add">
          <ac:chgData name="Nilay Anand" userId="S::anand.nil@northeastern.edu::04dbab29-13ca-4a48-995a-69b745402592" providerId="AD" clId="Web-{BCA93B5B-DD2D-4750-BAAF-3F53423DC87D}" dt="2023-03-02T03:15:09.989" v="5"/>
          <ac:spMkLst>
            <pc:docMk/>
            <pc:sldMk cId="3235551844" sldId="269"/>
            <ac:spMk id="8" creationId="{A218A6A4-11D5-1301-1286-61F844D59723}"/>
          </ac:spMkLst>
        </pc:spChg>
        <pc:spChg chg="add">
          <ac:chgData name="Nilay Anand" userId="S::anand.nil@northeastern.edu::04dbab29-13ca-4a48-995a-69b745402592" providerId="AD" clId="Web-{BCA93B5B-DD2D-4750-BAAF-3F53423DC87D}" dt="2023-03-02T03:15:09.989" v="5"/>
          <ac:spMkLst>
            <pc:docMk/>
            <pc:sldMk cId="3235551844" sldId="269"/>
            <ac:spMk id="11" creationId="{8EBD63AD-33A9-4D22-9A5B-438B663EC924}"/>
          </ac:spMkLst>
        </pc:spChg>
        <pc:spChg chg="add">
          <ac:chgData name="Nilay Anand" userId="S::anand.nil@northeastern.edu::04dbab29-13ca-4a48-995a-69b745402592" providerId="AD" clId="Web-{BCA93B5B-DD2D-4750-BAAF-3F53423DC87D}" dt="2023-03-02T03:15:09.989" v="5"/>
          <ac:spMkLst>
            <pc:docMk/>
            <pc:sldMk cId="3235551844" sldId="269"/>
            <ac:spMk id="13" creationId="{2BAD9CC4-644A-42E5-A6A6-082517FA63B7}"/>
          </ac:spMkLst>
        </pc:spChg>
        <pc:picChg chg="add mod ord">
          <ac:chgData name="Nilay Anand" userId="S::anand.nil@northeastern.edu::04dbab29-13ca-4a48-995a-69b745402592" providerId="AD" clId="Web-{BCA93B5B-DD2D-4750-BAAF-3F53423DC87D}" dt="2023-03-02T03:15:09.989" v="5"/>
          <ac:picMkLst>
            <pc:docMk/>
            <pc:sldMk cId="3235551844" sldId="269"/>
            <ac:picMk id="4" creationId="{0F32AB0A-C0EE-02E8-A8F1-6A6534245615}"/>
          </ac:picMkLst>
        </pc:picChg>
      </pc:sldChg>
      <pc:sldChg chg="addSp delSp modSp new mod setBg">
        <pc:chgData name="Nilay Anand" userId="S::anand.nil@northeastern.edu::04dbab29-13ca-4a48-995a-69b745402592" providerId="AD" clId="Web-{BCA93B5B-DD2D-4750-BAAF-3F53423DC87D}" dt="2023-03-02T03:17:18.024" v="16"/>
        <pc:sldMkLst>
          <pc:docMk/>
          <pc:sldMk cId="3239541940" sldId="270"/>
        </pc:sldMkLst>
        <pc:spChg chg="mod">
          <ac:chgData name="Nilay Anand" userId="S::anand.nil@northeastern.edu::04dbab29-13ca-4a48-995a-69b745402592" providerId="AD" clId="Web-{BCA93B5B-DD2D-4750-BAAF-3F53423DC87D}" dt="2023-03-02T03:17:18.024" v="16"/>
          <ac:spMkLst>
            <pc:docMk/>
            <pc:sldMk cId="3239541940" sldId="270"/>
            <ac:spMk id="2" creationId="{8E49582E-EFFD-7F65-38A3-EEB001490ACA}"/>
          </ac:spMkLst>
        </pc:spChg>
        <pc:spChg chg="del">
          <ac:chgData name="Nilay Anand" userId="S::anand.nil@northeastern.edu::04dbab29-13ca-4a48-995a-69b745402592" providerId="AD" clId="Web-{BCA93B5B-DD2D-4750-BAAF-3F53423DC87D}" dt="2023-03-02T03:16:55.930" v="7"/>
          <ac:spMkLst>
            <pc:docMk/>
            <pc:sldMk cId="3239541940" sldId="270"/>
            <ac:spMk id="3" creationId="{FCA576BB-0D00-AA01-D6A7-DEF35008F245}"/>
          </ac:spMkLst>
        </pc:spChg>
        <pc:spChg chg="add">
          <ac:chgData name="Nilay Anand" userId="S::anand.nil@northeastern.edu::04dbab29-13ca-4a48-995a-69b745402592" providerId="AD" clId="Web-{BCA93B5B-DD2D-4750-BAAF-3F53423DC87D}" dt="2023-03-02T03:17:18.024" v="16"/>
          <ac:spMkLst>
            <pc:docMk/>
            <pc:sldMk cId="3239541940" sldId="270"/>
            <ac:spMk id="8" creationId="{78FC848D-349B-9194-C56B-3E0B31022D69}"/>
          </ac:spMkLst>
        </pc:spChg>
        <pc:spChg chg="add">
          <ac:chgData name="Nilay Anand" userId="S::anand.nil@northeastern.edu::04dbab29-13ca-4a48-995a-69b745402592" providerId="AD" clId="Web-{BCA93B5B-DD2D-4750-BAAF-3F53423DC87D}" dt="2023-03-02T03:17:18.024" v="16"/>
          <ac:spMkLst>
            <pc:docMk/>
            <pc:sldMk cId="3239541940" sldId="270"/>
            <ac:spMk id="11" creationId="{8EBD63AD-33A9-4D22-9A5B-438B663EC924}"/>
          </ac:spMkLst>
        </pc:spChg>
        <pc:spChg chg="add">
          <ac:chgData name="Nilay Anand" userId="S::anand.nil@northeastern.edu::04dbab29-13ca-4a48-995a-69b745402592" providerId="AD" clId="Web-{BCA93B5B-DD2D-4750-BAAF-3F53423DC87D}" dt="2023-03-02T03:17:18.024" v="16"/>
          <ac:spMkLst>
            <pc:docMk/>
            <pc:sldMk cId="3239541940" sldId="270"/>
            <ac:spMk id="13" creationId="{2BAD9CC4-644A-42E5-A6A6-082517FA63B7}"/>
          </ac:spMkLst>
        </pc:spChg>
        <pc:picChg chg="add mod ord">
          <ac:chgData name="Nilay Anand" userId="S::anand.nil@northeastern.edu::04dbab29-13ca-4a48-995a-69b745402592" providerId="AD" clId="Web-{BCA93B5B-DD2D-4750-BAAF-3F53423DC87D}" dt="2023-03-02T03:17:18.024" v="16"/>
          <ac:picMkLst>
            <pc:docMk/>
            <pc:sldMk cId="3239541940" sldId="270"/>
            <ac:picMk id="4" creationId="{E86579C3-4447-675C-D3D1-3422A41DB1D9}"/>
          </ac:picMkLst>
        </pc:picChg>
      </pc:sldChg>
    </pc:docChg>
  </pc:docChgLst>
  <pc:docChgLst>
    <pc:chgData name="Nilay Anand" userId="04dbab29-13ca-4a48-995a-69b745402592" providerId="ADAL" clId="{CB9F049B-C03C-4EDF-9FDF-EB4A21814F0E}"/>
    <pc:docChg chg="undo custSel addSld delSld modSld sldOrd modMainMaster">
      <pc:chgData name="Nilay Anand" userId="04dbab29-13ca-4a48-995a-69b745402592" providerId="ADAL" clId="{CB9F049B-C03C-4EDF-9FDF-EB4A21814F0E}" dt="2023-03-29T22:53:34.305" v="4056" actId="14100"/>
      <pc:docMkLst>
        <pc:docMk/>
      </pc:docMkLst>
      <pc:sldChg chg="addSp delSp modSp mod setBg addAnim delAnim">
        <pc:chgData name="Nilay Anand" userId="04dbab29-13ca-4a48-995a-69b745402592" providerId="ADAL" clId="{CB9F049B-C03C-4EDF-9FDF-EB4A21814F0E}" dt="2023-03-29T04:19:20.232" v="2179" actId="26606"/>
        <pc:sldMkLst>
          <pc:docMk/>
          <pc:sldMk cId="2227197111" sldId="256"/>
        </pc:sldMkLst>
        <pc:spChg chg="mod ord">
          <ac:chgData name="Nilay Anand" userId="04dbab29-13ca-4a48-995a-69b745402592" providerId="ADAL" clId="{CB9F049B-C03C-4EDF-9FDF-EB4A21814F0E}" dt="2023-03-29T04:19:20.225" v="2178" actId="26606"/>
          <ac:spMkLst>
            <pc:docMk/>
            <pc:sldMk cId="2227197111" sldId="256"/>
            <ac:spMk id="2" creationId="{D3B03768-A379-1857-A7B2-0326B5FC118B}"/>
          </ac:spMkLst>
        </pc:spChg>
        <pc:spChg chg="mod ord">
          <ac:chgData name="Nilay Anand" userId="04dbab29-13ca-4a48-995a-69b745402592" providerId="ADAL" clId="{CB9F049B-C03C-4EDF-9FDF-EB4A21814F0E}" dt="2023-03-29T04:19:20.225" v="2178" actId="26606"/>
          <ac:spMkLst>
            <pc:docMk/>
            <pc:sldMk cId="2227197111" sldId="256"/>
            <ac:spMk id="3" creationId="{B31E2818-0873-0459-1AE3-DCE71EDC2CD8}"/>
          </ac:spMkLst>
        </pc:spChg>
        <pc:spChg chg="add del">
          <ac:chgData name="Nilay Anand" userId="04dbab29-13ca-4a48-995a-69b745402592" providerId="ADAL" clId="{CB9F049B-C03C-4EDF-9FDF-EB4A21814F0E}" dt="2023-03-29T02:12:53.405" v="942" actId="26606"/>
          <ac:spMkLst>
            <pc:docMk/>
            <pc:sldMk cId="2227197111" sldId="256"/>
            <ac:spMk id="37" creationId="{9E433CB3-EAB2-4842-A1DD-7BC051B55670}"/>
          </ac:spMkLst>
        </pc:spChg>
        <pc:spChg chg="add del">
          <ac:chgData name="Nilay Anand" userId="04dbab29-13ca-4a48-995a-69b745402592" providerId="ADAL" clId="{CB9F049B-C03C-4EDF-9FDF-EB4A21814F0E}" dt="2023-03-29T02:12:53.405" v="942" actId="26606"/>
          <ac:spMkLst>
            <pc:docMk/>
            <pc:sldMk cId="2227197111" sldId="256"/>
            <ac:spMk id="40" creationId="{D37E9081-32E2-43C3-80C8-7F3854D9D056}"/>
          </ac:spMkLst>
        </pc:spChg>
        <pc:spChg chg="add del">
          <ac:chgData name="Nilay Anand" userId="04dbab29-13ca-4a48-995a-69b745402592" providerId="ADAL" clId="{CB9F049B-C03C-4EDF-9FDF-EB4A21814F0E}" dt="2023-03-29T02:12:53.391" v="941" actId="26606"/>
          <ac:spMkLst>
            <pc:docMk/>
            <pc:sldMk cId="2227197111" sldId="256"/>
            <ac:spMk id="42" creationId="{011FBDEF-9CA1-495E-A9FA-E912D5145EC6}"/>
          </ac:spMkLst>
        </pc:spChg>
        <pc:spChg chg="add del">
          <ac:chgData name="Nilay Anand" userId="04dbab29-13ca-4a48-995a-69b745402592" providerId="ADAL" clId="{CB9F049B-C03C-4EDF-9FDF-EB4A21814F0E}" dt="2023-03-29T02:12:53.391" v="941" actId="26606"/>
          <ac:spMkLst>
            <pc:docMk/>
            <pc:sldMk cId="2227197111" sldId="256"/>
            <ac:spMk id="47" creationId="{8337CC61-9E93-4D80-9F1C-12CE9A0C07F6}"/>
          </ac:spMkLst>
        </pc:spChg>
        <pc:spChg chg="add del">
          <ac:chgData name="Nilay Anand" userId="04dbab29-13ca-4a48-995a-69b745402592" providerId="ADAL" clId="{CB9F049B-C03C-4EDF-9FDF-EB4A21814F0E}" dt="2023-03-29T03:26:27.618" v="1466" actId="26606"/>
          <ac:spMkLst>
            <pc:docMk/>
            <pc:sldMk cId="2227197111" sldId="256"/>
            <ac:spMk id="49" creationId="{97C478F1-26B5-44C9-823B-523B85B112F6}"/>
          </ac:spMkLst>
        </pc:spChg>
        <pc:spChg chg="add del">
          <ac:chgData name="Nilay Anand" userId="04dbab29-13ca-4a48-995a-69b745402592" providerId="ADAL" clId="{CB9F049B-C03C-4EDF-9FDF-EB4A21814F0E}" dt="2023-03-29T03:26:27.618" v="1466" actId="26606"/>
          <ac:spMkLst>
            <pc:docMk/>
            <pc:sldMk cId="2227197111" sldId="256"/>
            <ac:spMk id="50" creationId="{8337CC61-9E93-4D80-9F1C-12CE9A0C07F6}"/>
          </ac:spMkLst>
        </pc:spChg>
        <pc:spChg chg="add del">
          <ac:chgData name="Nilay Anand" userId="04dbab29-13ca-4a48-995a-69b745402592" providerId="ADAL" clId="{CB9F049B-C03C-4EDF-9FDF-EB4A21814F0E}" dt="2023-03-29T03:26:58.687" v="1475" actId="26606"/>
          <ac:spMkLst>
            <pc:docMk/>
            <pc:sldMk cId="2227197111" sldId="256"/>
            <ac:spMk id="53" creationId="{8246CC04-2A14-4599-8B94-8305E093BFB9}"/>
          </ac:spMkLst>
        </pc:spChg>
        <pc:spChg chg="add del">
          <ac:chgData name="Nilay Anand" userId="04dbab29-13ca-4a48-995a-69b745402592" providerId="ADAL" clId="{CB9F049B-C03C-4EDF-9FDF-EB4A21814F0E}" dt="2023-03-29T03:26:58.687" v="1475" actId="26606"/>
          <ac:spMkLst>
            <pc:docMk/>
            <pc:sldMk cId="2227197111" sldId="256"/>
            <ac:spMk id="54" creationId="{8A7C3535-4FB5-4E5B-BDFE-FA61877AF1A9}"/>
          </ac:spMkLst>
        </pc:spChg>
        <pc:spChg chg="add del">
          <ac:chgData name="Nilay Anand" userId="04dbab29-13ca-4a48-995a-69b745402592" providerId="ADAL" clId="{CB9F049B-C03C-4EDF-9FDF-EB4A21814F0E}" dt="2023-03-29T03:24:25.298" v="1429" actId="26606"/>
          <ac:spMkLst>
            <pc:docMk/>
            <pc:sldMk cId="2227197111" sldId="256"/>
            <ac:spMk id="55" creationId="{8BBC959F-CAB6-4E23-81DE-E0BBF2B7E073}"/>
          </ac:spMkLst>
        </pc:spChg>
        <pc:spChg chg="add del">
          <ac:chgData name="Nilay Anand" userId="04dbab29-13ca-4a48-995a-69b745402592" providerId="ADAL" clId="{CB9F049B-C03C-4EDF-9FDF-EB4A21814F0E}" dt="2023-03-29T03:24:23.815" v="1427" actId="26606"/>
          <ac:spMkLst>
            <pc:docMk/>
            <pc:sldMk cId="2227197111" sldId="256"/>
            <ac:spMk id="56" creationId="{9E433CB3-EAB2-4842-A1DD-7BC051B55670}"/>
          </ac:spMkLst>
        </pc:spChg>
        <pc:spChg chg="add del">
          <ac:chgData name="Nilay Anand" userId="04dbab29-13ca-4a48-995a-69b745402592" providerId="ADAL" clId="{CB9F049B-C03C-4EDF-9FDF-EB4A21814F0E}" dt="2023-03-29T03:24:25.298" v="1429" actId="26606"/>
          <ac:spMkLst>
            <pc:docMk/>
            <pc:sldMk cId="2227197111" sldId="256"/>
            <ac:spMk id="57" creationId="{7A94DEED-5E0F-4E41-A445-58C14864C34A}"/>
          </ac:spMkLst>
        </pc:spChg>
        <pc:spChg chg="add del">
          <ac:chgData name="Nilay Anand" userId="04dbab29-13ca-4a48-995a-69b745402592" providerId="ADAL" clId="{CB9F049B-C03C-4EDF-9FDF-EB4A21814F0E}" dt="2023-03-29T03:24:23.815" v="1427" actId="26606"/>
          <ac:spMkLst>
            <pc:docMk/>
            <pc:sldMk cId="2227197111" sldId="256"/>
            <ac:spMk id="58" creationId="{18643F1B-9BA3-4FE1-A4CC-1CDC3B47EB37}"/>
          </ac:spMkLst>
        </pc:spChg>
        <pc:spChg chg="add del">
          <ac:chgData name="Nilay Anand" userId="04dbab29-13ca-4a48-995a-69b745402592" providerId="ADAL" clId="{CB9F049B-C03C-4EDF-9FDF-EB4A21814F0E}" dt="2023-03-29T03:24:25.298" v="1429" actId="26606"/>
          <ac:spMkLst>
            <pc:docMk/>
            <pc:sldMk cId="2227197111" sldId="256"/>
            <ac:spMk id="59" creationId="{5E1FEFA6-7D4F-4746-AE64-D4D52FE76DC2}"/>
          </ac:spMkLst>
        </pc:spChg>
        <pc:spChg chg="add del">
          <ac:chgData name="Nilay Anand" userId="04dbab29-13ca-4a48-995a-69b745402592" providerId="ADAL" clId="{CB9F049B-C03C-4EDF-9FDF-EB4A21814F0E}" dt="2023-03-29T03:24:23.815" v="1427" actId="26606"/>
          <ac:spMkLst>
            <pc:docMk/>
            <pc:sldMk cId="2227197111" sldId="256"/>
            <ac:spMk id="60" creationId="{F776B0B4-EBCF-4292-BACF-A789A13BBF20}"/>
          </ac:spMkLst>
        </pc:spChg>
        <pc:spChg chg="add del">
          <ac:chgData name="Nilay Anand" userId="04dbab29-13ca-4a48-995a-69b745402592" providerId="ADAL" clId="{CB9F049B-C03C-4EDF-9FDF-EB4A21814F0E}" dt="2023-03-29T03:24:26.137" v="1431" actId="26606"/>
          <ac:spMkLst>
            <pc:docMk/>
            <pc:sldMk cId="2227197111" sldId="256"/>
            <ac:spMk id="61" creationId="{6A121316-E4D0-41D7-9C79-9FF8F36D4262}"/>
          </ac:spMkLst>
        </pc:spChg>
        <pc:spChg chg="add del">
          <ac:chgData name="Nilay Anand" userId="04dbab29-13ca-4a48-995a-69b745402592" providerId="ADAL" clId="{CB9F049B-C03C-4EDF-9FDF-EB4A21814F0E}" dt="2023-03-29T03:24:26.137" v="1431" actId="26606"/>
          <ac:spMkLst>
            <pc:docMk/>
            <pc:sldMk cId="2227197111" sldId="256"/>
            <ac:spMk id="63" creationId="{07EE0F9E-42CB-4AE4-971C-7BD191D5DCB3}"/>
          </ac:spMkLst>
        </pc:spChg>
        <pc:spChg chg="add del">
          <ac:chgData name="Nilay Anand" userId="04dbab29-13ca-4a48-995a-69b745402592" providerId="ADAL" clId="{CB9F049B-C03C-4EDF-9FDF-EB4A21814F0E}" dt="2023-03-29T03:24:26.137" v="1431" actId="26606"/>
          <ac:spMkLst>
            <pc:docMk/>
            <pc:sldMk cId="2227197111" sldId="256"/>
            <ac:spMk id="64" creationId="{1AEB967B-31A3-42E3-8382-73443D264092}"/>
          </ac:spMkLst>
        </pc:spChg>
        <pc:spChg chg="add del">
          <ac:chgData name="Nilay Anand" userId="04dbab29-13ca-4a48-995a-69b745402592" providerId="ADAL" clId="{CB9F049B-C03C-4EDF-9FDF-EB4A21814F0E}" dt="2023-03-29T03:26:56.028" v="1470" actId="26606"/>
          <ac:spMkLst>
            <pc:docMk/>
            <pc:sldMk cId="2227197111" sldId="256"/>
            <ac:spMk id="65" creationId="{8246CC04-2A14-4599-8B94-8305E093BFB9}"/>
          </ac:spMkLst>
        </pc:spChg>
        <pc:spChg chg="add del">
          <ac:chgData name="Nilay Anand" userId="04dbab29-13ca-4a48-995a-69b745402592" providerId="ADAL" clId="{CB9F049B-C03C-4EDF-9FDF-EB4A21814F0E}" dt="2023-03-29T03:26:06.668" v="1464" actId="26606"/>
          <ac:spMkLst>
            <pc:docMk/>
            <pc:sldMk cId="2227197111" sldId="256"/>
            <ac:spMk id="66" creationId="{8BBC959F-CAB6-4E23-81DE-E0BBF2B7E073}"/>
          </ac:spMkLst>
        </pc:spChg>
        <pc:spChg chg="add del">
          <ac:chgData name="Nilay Anand" userId="04dbab29-13ca-4a48-995a-69b745402592" providerId="ADAL" clId="{CB9F049B-C03C-4EDF-9FDF-EB4A21814F0E}" dt="2023-03-29T03:26:06.668" v="1464" actId="26606"/>
          <ac:spMkLst>
            <pc:docMk/>
            <pc:sldMk cId="2227197111" sldId="256"/>
            <ac:spMk id="67" creationId="{7A94DEED-5E0F-4E41-A445-58C14864C34A}"/>
          </ac:spMkLst>
        </pc:spChg>
        <pc:spChg chg="add del">
          <ac:chgData name="Nilay Anand" userId="04dbab29-13ca-4a48-995a-69b745402592" providerId="ADAL" clId="{CB9F049B-C03C-4EDF-9FDF-EB4A21814F0E}" dt="2023-03-29T03:26:06.668" v="1464" actId="26606"/>
          <ac:spMkLst>
            <pc:docMk/>
            <pc:sldMk cId="2227197111" sldId="256"/>
            <ac:spMk id="68" creationId="{5E1FEFA6-7D4F-4746-AE64-D4D52FE76DC2}"/>
          </ac:spMkLst>
        </pc:spChg>
        <pc:spChg chg="add del">
          <ac:chgData name="Nilay Anand" userId="04dbab29-13ca-4a48-995a-69b745402592" providerId="ADAL" clId="{CB9F049B-C03C-4EDF-9FDF-EB4A21814F0E}" dt="2023-03-29T03:26:56.028" v="1470" actId="26606"/>
          <ac:spMkLst>
            <pc:docMk/>
            <pc:sldMk cId="2227197111" sldId="256"/>
            <ac:spMk id="69" creationId="{8A7C3535-4FB5-4E5B-BDFE-FA61877AF1A9}"/>
          </ac:spMkLst>
        </pc:spChg>
        <pc:spChg chg="add del">
          <ac:chgData name="Nilay Anand" userId="04dbab29-13ca-4a48-995a-69b745402592" providerId="ADAL" clId="{CB9F049B-C03C-4EDF-9FDF-EB4A21814F0E}" dt="2023-03-29T03:26:57.311" v="1472" actId="26606"/>
          <ac:spMkLst>
            <pc:docMk/>
            <pc:sldMk cId="2227197111" sldId="256"/>
            <ac:spMk id="71" creationId="{011FBDEF-9CA1-495E-A9FA-E912D5145EC6}"/>
          </ac:spMkLst>
        </pc:spChg>
        <pc:spChg chg="add del">
          <ac:chgData name="Nilay Anand" userId="04dbab29-13ca-4a48-995a-69b745402592" providerId="ADAL" clId="{CB9F049B-C03C-4EDF-9FDF-EB4A21814F0E}" dt="2023-03-29T03:26:57.311" v="1472" actId="26606"/>
          <ac:spMkLst>
            <pc:docMk/>
            <pc:sldMk cId="2227197111" sldId="256"/>
            <ac:spMk id="72" creationId="{8337CC61-9E93-4D80-9F1C-12CE9A0C07F6}"/>
          </ac:spMkLst>
        </pc:spChg>
        <pc:spChg chg="add del">
          <ac:chgData name="Nilay Anand" userId="04dbab29-13ca-4a48-995a-69b745402592" providerId="ADAL" clId="{CB9F049B-C03C-4EDF-9FDF-EB4A21814F0E}" dt="2023-03-29T03:24:54.441" v="1434" actId="26606"/>
          <ac:spMkLst>
            <pc:docMk/>
            <pc:sldMk cId="2227197111" sldId="256"/>
            <ac:spMk id="73" creationId="{8BBC959F-CAB6-4E23-81DE-E0BBF2B7E073}"/>
          </ac:spMkLst>
        </pc:spChg>
        <pc:spChg chg="add del">
          <ac:chgData name="Nilay Anand" userId="04dbab29-13ca-4a48-995a-69b745402592" providerId="ADAL" clId="{CB9F049B-C03C-4EDF-9FDF-EB4A21814F0E}" dt="2023-03-29T03:25:01.754" v="1438" actId="26606"/>
          <ac:spMkLst>
            <pc:docMk/>
            <pc:sldMk cId="2227197111" sldId="256"/>
            <ac:spMk id="74" creationId="{BFB2D26E-FBAE-45B8-B0F6-80E4ABDEC312}"/>
          </ac:spMkLst>
        </pc:spChg>
        <pc:spChg chg="add del">
          <ac:chgData name="Nilay Anand" userId="04dbab29-13ca-4a48-995a-69b745402592" providerId="ADAL" clId="{CB9F049B-C03C-4EDF-9FDF-EB4A21814F0E}" dt="2023-03-29T03:24:54.441" v="1434" actId="26606"/>
          <ac:spMkLst>
            <pc:docMk/>
            <pc:sldMk cId="2227197111" sldId="256"/>
            <ac:spMk id="75" creationId="{7A94DEED-5E0F-4E41-A445-58C14864C34A}"/>
          </ac:spMkLst>
        </pc:spChg>
        <pc:spChg chg="add del">
          <ac:chgData name="Nilay Anand" userId="04dbab29-13ca-4a48-995a-69b745402592" providerId="ADAL" clId="{CB9F049B-C03C-4EDF-9FDF-EB4A21814F0E}" dt="2023-03-29T03:25:01.754" v="1438" actId="26606"/>
          <ac:spMkLst>
            <pc:docMk/>
            <pc:sldMk cId="2227197111" sldId="256"/>
            <ac:spMk id="76" creationId="{23442A66-721F-4552-A3AD-3A2215F0C18B}"/>
          </ac:spMkLst>
        </pc:spChg>
        <pc:spChg chg="add del">
          <ac:chgData name="Nilay Anand" userId="04dbab29-13ca-4a48-995a-69b745402592" providerId="ADAL" clId="{CB9F049B-C03C-4EDF-9FDF-EB4A21814F0E}" dt="2023-03-29T03:24:54.441" v="1434" actId="26606"/>
          <ac:spMkLst>
            <pc:docMk/>
            <pc:sldMk cId="2227197111" sldId="256"/>
            <ac:spMk id="77" creationId="{5E1FEFA6-7D4F-4746-AE64-D4D52FE76DC2}"/>
          </ac:spMkLst>
        </pc:spChg>
        <pc:spChg chg="add del">
          <ac:chgData name="Nilay Anand" userId="04dbab29-13ca-4a48-995a-69b745402592" providerId="ADAL" clId="{CB9F049B-C03C-4EDF-9FDF-EB4A21814F0E}" dt="2023-03-29T03:25:01.754" v="1438" actId="26606"/>
          <ac:spMkLst>
            <pc:docMk/>
            <pc:sldMk cId="2227197111" sldId="256"/>
            <ac:spMk id="78" creationId="{67EA5288-5BEB-4C44-949A-ED209FE21905}"/>
          </ac:spMkLst>
        </pc:spChg>
        <pc:spChg chg="add del">
          <ac:chgData name="Nilay Anand" userId="04dbab29-13ca-4a48-995a-69b745402592" providerId="ADAL" clId="{CB9F049B-C03C-4EDF-9FDF-EB4A21814F0E}" dt="2023-03-29T03:24:55.778" v="1436" actId="26606"/>
          <ac:spMkLst>
            <pc:docMk/>
            <pc:sldMk cId="2227197111" sldId="256"/>
            <ac:spMk id="79" creationId="{A9CD6474-47AA-4D47-AF35-32FA3089BDD1}"/>
          </ac:spMkLst>
        </pc:spChg>
        <pc:spChg chg="add del">
          <ac:chgData name="Nilay Anand" userId="04dbab29-13ca-4a48-995a-69b745402592" providerId="ADAL" clId="{CB9F049B-C03C-4EDF-9FDF-EB4A21814F0E}" dt="2023-03-29T03:24:55.778" v="1436" actId="26606"/>
          <ac:spMkLst>
            <pc:docMk/>
            <pc:sldMk cId="2227197111" sldId="256"/>
            <ac:spMk id="80" creationId="{5E1FEFA6-7D4F-4746-AE64-D4D52FE76DC2}"/>
          </ac:spMkLst>
        </pc:spChg>
        <pc:spChg chg="add del">
          <ac:chgData name="Nilay Anand" userId="04dbab29-13ca-4a48-995a-69b745402592" providerId="ADAL" clId="{CB9F049B-C03C-4EDF-9FDF-EB4A21814F0E}" dt="2023-03-29T03:24:55.778" v="1436" actId="26606"/>
          <ac:spMkLst>
            <pc:docMk/>
            <pc:sldMk cId="2227197111" sldId="256"/>
            <ac:spMk id="81" creationId="{BF8DA3CF-9D4B-403A-9AD4-BB177DAB6CC1}"/>
          </ac:spMkLst>
        </pc:spChg>
        <pc:spChg chg="add del">
          <ac:chgData name="Nilay Anand" userId="04dbab29-13ca-4a48-995a-69b745402592" providerId="ADAL" clId="{CB9F049B-C03C-4EDF-9FDF-EB4A21814F0E}" dt="2023-03-29T03:25:02.325" v="1440" actId="26606"/>
          <ac:spMkLst>
            <pc:docMk/>
            <pc:sldMk cId="2227197111" sldId="256"/>
            <ac:spMk id="82" creationId="{8BBC959F-CAB6-4E23-81DE-E0BBF2B7E073}"/>
          </ac:spMkLst>
        </pc:spChg>
        <pc:spChg chg="add del">
          <ac:chgData name="Nilay Anand" userId="04dbab29-13ca-4a48-995a-69b745402592" providerId="ADAL" clId="{CB9F049B-C03C-4EDF-9FDF-EB4A21814F0E}" dt="2023-03-29T03:25:02.325" v="1440" actId="26606"/>
          <ac:spMkLst>
            <pc:docMk/>
            <pc:sldMk cId="2227197111" sldId="256"/>
            <ac:spMk id="83" creationId="{7A94DEED-5E0F-4E41-A445-58C14864C34A}"/>
          </ac:spMkLst>
        </pc:spChg>
        <pc:spChg chg="add del">
          <ac:chgData name="Nilay Anand" userId="04dbab29-13ca-4a48-995a-69b745402592" providerId="ADAL" clId="{CB9F049B-C03C-4EDF-9FDF-EB4A21814F0E}" dt="2023-03-29T03:25:02.325" v="1440" actId="26606"/>
          <ac:spMkLst>
            <pc:docMk/>
            <pc:sldMk cId="2227197111" sldId="256"/>
            <ac:spMk id="84" creationId="{5E1FEFA6-7D4F-4746-AE64-D4D52FE76DC2}"/>
          </ac:spMkLst>
        </pc:spChg>
        <pc:spChg chg="add del">
          <ac:chgData name="Nilay Anand" userId="04dbab29-13ca-4a48-995a-69b745402592" providerId="ADAL" clId="{CB9F049B-C03C-4EDF-9FDF-EB4A21814F0E}" dt="2023-03-29T03:26:58.675" v="1474" actId="26606"/>
          <ac:spMkLst>
            <pc:docMk/>
            <pc:sldMk cId="2227197111" sldId="256"/>
            <ac:spMk id="85" creationId="{C1CA7196-CAF1-4234-8849-E335F0BCA3E8}"/>
          </ac:spMkLst>
        </pc:spChg>
        <pc:spChg chg="add del">
          <ac:chgData name="Nilay Anand" userId="04dbab29-13ca-4a48-995a-69b745402592" providerId="ADAL" clId="{CB9F049B-C03C-4EDF-9FDF-EB4A21814F0E}" dt="2023-03-29T03:25:02.974" v="1442" actId="26606"/>
          <ac:spMkLst>
            <pc:docMk/>
            <pc:sldMk cId="2227197111" sldId="256"/>
            <ac:spMk id="86" creationId="{A9CD6474-47AA-4D47-AF35-32FA3089BDD1}"/>
          </ac:spMkLst>
        </pc:spChg>
        <pc:spChg chg="add del">
          <ac:chgData name="Nilay Anand" userId="04dbab29-13ca-4a48-995a-69b745402592" providerId="ADAL" clId="{CB9F049B-C03C-4EDF-9FDF-EB4A21814F0E}" dt="2023-03-29T03:25:02.974" v="1442" actId="26606"/>
          <ac:spMkLst>
            <pc:docMk/>
            <pc:sldMk cId="2227197111" sldId="256"/>
            <ac:spMk id="87" creationId="{5E1FEFA6-7D4F-4746-AE64-D4D52FE76DC2}"/>
          </ac:spMkLst>
        </pc:spChg>
        <pc:spChg chg="add del">
          <ac:chgData name="Nilay Anand" userId="04dbab29-13ca-4a48-995a-69b745402592" providerId="ADAL" clId="{CB9F049B-C03C-4EDF-9FDF-EB4A21814F0E}" dt="2023-03-29T03:25:02.974" v="1442" actId="26606"/>
          <ac:spMkLst>
            <pc:docMk/>
            <pc:sldMk cId="2227197111" sldId="256"/>
            <ac:spMk id="88" creationId="{BF8DA3CF-9D4B-403A-9AD4-BB177DAB6CC1}"/>
          </ac:spMkLst>
        </pc:spChg>
        <pc:spChg chg="add del">
          <ac:chgData name="Nilay Anand" userId="04dbab29-13ca-4a48-995a-69b745402592" providerId="ADAL" clId="{CB9F049B-C03C-4EDF-9FDF-EB4A21814F0E}" dt="2023-03-29T03:26:58.675" v="1474" actId="26606"/>
          <ac:spMkLst>
            <pc:docMk/>
            <pc:sldMk cId="2227197111" sldId="256"/>
            <ac:spMk id="89" creationId="{8A7C3535-4FB5-4E5B-BDFE-FA61877AF1A9}"/>
          </ac:spMkLst>
        </pc:spChg>
        <pc:spChg chg="add del">
          <ac:chgData name="Nilay Anand" userId="04dbab29-13ca-4a48-995a-69b745402592" providerId="ADAL" clId="{CB9F049B-C03C-4EDF-9FDF-EB4A21814F0E}" dt="2023-03-29T03:25:07.774" v="1444" actId="26606"/>
          <ac:spMkLst>
            <pc:docMk/>
            <pc:sldMk cId="2227197111" sldId="256"/>
            <ac:spMk id="90" creationId="{BFB2D26E-FBAE-45B8-B0F6-80E4ABDEC312}"/>
          </ac:spMkLst>
        </pc:spChg>
        <pc:spChg chg="add del">
          <ac:chgData name="Nilay Anand" userId="04dbab29-13ca-4a48-995a-69b745402592" providerId="ADAL" clId="{CB9F049B-C03C-4EDF-9FDF-EB4A21814F0E}" dt="2023-03-29T03:25:07.774" v="1444" actId="26606"/>
          <ac:spMkLst>
            <pc:docMk/>
            <pc:sldMk cId="2227197111" sldId="256"/>
            <ac:spMk id="91" creationId="{23442A66-721F-4552-A3AD-3A2215F0C18B}"/>
          </ac:spMkLst>
        </pc:spChg>
        <pc:spChg chg="add del">
          <ac:chgData name="Nilay Anand" userId="04dbab29-13ca-4a48-995a-69b745402592" providerId="ADAL" clId="{CB9F049B-C03C-4EDF-9FDF-EB4A21814F0E}" dt="2023-03-29T03:25:07.774" v="1444" actId="26606"/>
          <ac:spMkLst>
            <pc:docMk/>
            <pc:sldMk cId="2227197111" sldId="256"/>
            <ac:spMk id="92" creationId="{67EA5288-5BEB-4C44-949A-ED209FE21905}"/>
          </ac:spMkLst>
        </pc:spChg>
        <pc:spChg chg="add del">
          <ac:chgData name="Nilay Anand" userId="04dbab29-13ca-4a48-995a-69b745402592" providerId="ADAL" clId="{CB9F049B-C03C-4EDF-9FDF-EB4A21814F0E}" dt="2023-03-29T03:30:17.774" v="1526" actId="26606"/>
          <ac:spMkLst>
            <pc:docMk/>
            <pc:sldMk cId="2227197111" sldId="256"/>
            <ac:spMk id="94" creationId="{97C478F1-26B5-44C9-823B-523B85B112F6}"/>
          </ac:spMkLst>
        </pc:spChg>
        <pc:spChg chg="add del">
          <ac:chgData name="Nilay Anand" userId="04dbab29-13ca-4a48-995a-69b745402592" providerId="ADAL" clId="{CB9F049B-C03C-4EDF-9FDF-EB4A21814F0E}" dt="2023-03-29T03:25:08.655" v="1446" actId="26606"/>
          <ac:spMkLst>
            <pc:docMk/>
            <pc:sldMk cId="2227197111" sldId="256"/>
            <ac:spMk id="95" creationId="{27C836CD-47B2-4287-AE51-D866B8697AF0}"/>
          </ac:spMkLst>
        </pc:spChg>
        <pc:spChg chg="add del">
          <ac:chgData name="Nilay Anand" userId="04dbab29-13ca-4a48-995a-69b745402592" providerId="ADAL" clId="{CB9F049B-C03C-4EDF-9FDF-EB4A21814F0E}" dt="2023-03-29T03:25:08.655" v="1446" actId="26606"/>
          <ac:spMkLst>
            <pc:docMk/>
            <pc:sldMk cId="2227197111" sldId="256"/>
            <ac:spMk id="96" creationId="{8A50CAC8-10E2-4E31-9995-4EF170513678}"/>
          </ac:spMkLst>
        </pc:spChg>
        <pc:spChg chg="add del">
          <ac:chgData name="Nilay Anand" userId="04dbab29-13ca-4a48-995a-69b745402592" providerId="ADAL" clId="{CB9F049B-C03C-4EDF-9FDF-EB4A21814F0E}" dt="2023-03-29T03:30:17.774" v="1526" actId="26606"/>
          <ac:spMkLst>
            <pc:docMk/>
            <pc:sldMk cId="2227197111" sldId="256"/>
            <ac:spMk id="97" creationId="{8337CC61-9E93-4D80-9F1C-12CE9A0C07F6}"/>
          </ac:spMkLst>
        </pc:spChg>
        <pc:spChg chg="add del">
          <ac:chgData name="Nilay Anand" userId="04dbab29-13ca-4a48-995a-69b745402592" providerId="ADAL" clId="{CB9F049B-C03C-4EDF-9FDF-EB4A21814F0E}" dt="2023-03-29T03:25:12.716" v="1448" actId="26606"/>
          <ac:spMkLst>
            <pc:docMk/>
            <pc:sldMk cId="2227197111" sldId="256"/>
            <ac:spMk id="98" creationId="{BFB2D26E-FBAE-45B8-B0F6-80E4ABDEC312}"/>
          </ac:spMkLst>
        </pc:spChg>
        <pc:spChg chg="add del">
          <ac:chgData name="Nilay Anand" userId="04dbab29-13ca-4a48-995a-69b745402592" providerId="ADAL" clId="{CB9F049B-C03C-4EDF-9FDF-EB4A21814F0E}" dt="2023-03-29T03:25:12.716" v="1448" actId="26606"/>
          <ac:spMkLst>
            <pc:docMk/>
            <pc:sldMk cId="2227197111" sldId="256"/>
            <ac:spMk id="99" creationId="{23442A66-721F-4552-A3AD-3A2215F0C18B}"/>
          </ac:spMkLst>
        </pc:spChg>
        <pc:spChg chg="add del">
          <ac:chgData name="Nilay Anand" userId="04dbab29-13ca-4a48-995a-69b745402592" providerId="ADAL" clId="{CB9F049B-C03C-4EDF-9FDF-EB4A21814F0E}" dt="2023-03-29T03:25:12.716" v="1448" actId="26606"/>
          <ac:spMkLst>
            <pc:docMk/>
            <pc:sldMk cId="2227197111" sldId="256"/>
            <ac:spMk id="100" creationId="{67EA5288-5BEB-4C44-949A-ED209FE21905}"/>
          </ac:spMkLst>
        </pc:spChg>
        <pc:spChg chg="add del">
          <ac:chgData name="Nilay Anand" userId="04dbab29-13ca-4a48-995a-69b745402592" providerId="ADAL" clId="{CB9F049B-C03C-4EDF-9FDF-EB4A21814F0E}" dt="2023-03-29T03:30:17.759" v="1525" actId="26606"/>
          <ac:spMkLst>
            <pc:docMk/>
            <pc:sldMk cId="2227197111" sldId="256"/>
            <ac:spMk id="102" creationId="{97C478F1-26B5-44C9-823B-523B85B112F6}"/>
          </ac:spMkLst>
        </pc:spChg>
        <pc:spChg chg="add del">
          <ac:chgData name="Nilay Anand" userId="04dbab29-13ca-4a48-995a-69b745402592" providerId="ADAL" clId="{CB9F049B-C03C-4EDF-9FDF-EB4A21814F0E}" dt="2023-03-29T03:25:13.301" v="1450" actId="26606"/>
          <ac:spMkLst>
            <pc:docMk/>
            <pc:sldMk cId="2227197111" sldId="256"/>
            <ac:spMk id="103" creationId="{F5B098B6-88A1-4935-AF43-01286C94CF38}"/>
          </ac:spMkLst>
        </pc:spChg>
        <pc:spChg chg="add del">
          <ac:chgData name="Nilay Anand" userId="04dbab29-13ca-4a48-995a-69b745402592" providerId="ADAL" clId="{CB9F049B-C03C-4EDF-9FDF-EB4A21814F0E}" dt="2023-03-29T03:25:13.301" v="1450" actId="26606"/>
          <ac:spMkLst>
            <pc:docMk/>
            <pc:sldMk cId="2227197111" sldId="256"/>
            <ac:spMk id="104" creationId="{7A94DEED-5E0F-4E41-A445-58C14864C34A}"/>
          </ac:spMkLst>
        </pc:spChg>
        <pc:spChg chg="add del">
          <ac:chgData name="Nilay Anand" userId="04dbab29-13ca-4a48-995a-69b745402592" providerId="ADAL" clId="{CB9F049B-C03C-4EDF-9FDF-EB4A21814F0E}" dt="2023-03-29T03:30:17.759" v="1525" actId="26606"/>
          <ac:spMkLst>
            <pc:docMk/>
            <pc:sldMk cId="2227197111" sldId="256"/>
            <ac:spMk id="105" creationId="{8337CC61-9E93-4D80-9F1C-12CE9A0C07F6}"/>
          </ac:spMkLst>
        </pc:spChg>
        <pc:spChg chg="add del">
          <ac:chgData name="Nilay Anand" userId="04dbab29-13ca-4a48-995a-69b745402592" providerId="ADAL" clId="{CB9F049B-C03C-4EDF-9FDF-EB4A21814F0E}" dt="2023-03-29T03:25:16.091" v="1452" actId="26606"/>
          <ac:spMkLst>
            <pc:docMk/>
            <pc:sldMk cId="2227197111" sldId="256"/>
            <ac:spMk id="106" creationId="{634C27EA-18ED-4CFA-8823-6BCBAC02D561}"/>
          </ac:spMkLst>
        </pc:spChg>
        <pc:spChg chg="add del">
          <ac:chgData name="Nilay Anand" userId="04dbab29-13ca-4a48-995a-69b745402592" providerId="ADAL" clId="{CB9F049B-C03C-4EDF-9FDF-EB4A21814F0E}" dt="2023-03-29T03:25:16.091" v="1452" actId="26606"/>
          <ac:spMkLst>
            <pc:docMk/>
            <pc:sldMk cId="2227197111" sldId="256"/>
            <ac:spMk id="107" creationId="{7A94DEED-5E0F-4E41-A445-58C14864C34A}"/>
          </ac:spMkLst>
        </pc:spChg>
        <pc:spChg chg="add del">
          <ac:chgData name="Nilay Anand" userId="04dbab29-13ca-4a48-995a-69b745402592" providerId="ADAL" clId="{CB9F049B-C03C-4EDF-9FDF-EB4A21814F0E}" dt="2023-03-29T03:25:16.091" v="1452" actId="26606"/>
          <ac:spMkLst>
            <pc:docMk/>
            <pc:sldMk cId="2227197111" sldId="256"/>
            <ac:spMk id="108" creationId="{5E1FEFA6-7D4F-4746-AE64-D4D52FE76DC2}"/>
          </ac:spMkLst>
        </pc:spChg>
        <pc:spChg chg="add del">
          <ac:chgData name="Nilay Anand" userId="04dbab29-13ca-4a48-995a-69b745402592" providerId="ADAL" clId="{CB9F049B-C03C-4EDF-9FDF-EB4A21814F0E}" dt="2023-03-29T04:19:20.232" v="2179" actId="26606"/>
          <ac:spMkLst>
            <pc:docMk/>
            <pc:sldMk cId="2227197111" sldId="256"/>
            <ac:spMk id="109" creationId="{D6753ACD-8389-4A4D-8E6D-14DCDB250C92}"/>
          </ac:spMkLst>
        </pc:spChg>
        <pc:spChg chg="add del">
          <ac:chgData name="Nilay Anand" userId="04dbab29-13ca-4a48-995a-69b745402592" providerId="ADAL" clId="{CB9F049B-C03C-4EDF-9FDF-EB4A21814F0E}" dt="2023-03-29T03:26:06.184" v="1463" actId="26606"/>
          <ac:spMkLst>
            <pc:docMk/>
            <pc:sldMk cId="2227197111" sldId="256"/>
            <ac:spMk id="110" creationId="{8BBC959F-CAB6-4E23-81DE-E0BBF2B7E073}"/>
          </ac:spMkLst>
        </pc:spChg>
        <pc:spChg chg="add del">
          <ac:chgData name="Nilay Anand" userId="04dbab29-13ca-4a48-995a-69b745402592" providerId="ADAL" clId="{CB9F049B-C03C-4EDF-9FDF-EB4A21814F0E}" dt="2023-03-29T03:26:06.184" v="1463" actId="26606"/>
          <ac:spMkLst>
            <pc:docMk/>
            <pc:sldMk cId="2227197111" sldId="256"/>
            <ac:spMk id="111" creationId="{7A94DEED-5E0F-4E41-A445-58C14864C34A}"/>
          </ac:spMkLst>
        </pc:spChg>
        <pc:spChg chg="add del">
          <ac:chgData name="Nilay Anand" userId="04dbab29-13ca-4a48-995a-69b745402592" providerId="ADAL" clId="{CB9F049B-C03C-4EDF-9FDF-EB4A21814F0E}" dt="2023-03-29T03:26:06.184" v="1463" actId="26606"/>
          <ac:spMkLst>
            <pc:docMk/>
            <pc:sldMk cId="2227197111" sldId="256"/>
            <ac:spMk id="112" creationId="{5E1FEFA6-7D4F-4746-AE64-D4D52FE76DC2}"/>
          </ac:spMkLst>
        </pc:spChg>
        <pc:spChg chg="add del">
          <ac:chgData name="Nilay Anand" userId="04dbab29-13ca-4a48-995a-69b745402592" providerId="ADAL" clId="{CB9F049B-C03C-4EDF-9FDF-EB4A21814F0E}" dt="2023-03-29T04:19:20.232" v="2179" actId="26606"/>
          <ac:spMkLst>
            <pc:docMk/>
            <pc:sldMk cId="2227197111" sldId="256"/>
            <ac:spMk id="113" creationId="{8A7C3535-4FB5-4E5B-BDFE-FA61877AF1A9}"/>
          </ac:spMkLst>
        </pc:spChg>
        <pc:spChg chg="add del">
          <ac:chgData name="Nilay Anand" userId="04dbab29-13ca-4a48-995a-69b745402592" providerId="ADAL" clId="{CB9F049B-C03C-4EDF-9FDF-EB4A21814F0E}" dt="2023-03-29T04:19:19.743" v="2176" actId="26606"/>
          <ac:spMkLst>
            <pc:docMk/>
            <pc:sldMk cId="2227197111" sldId="256"/>
            <ac:spMk id="115" creationId="{D6753ACD-8389-4A4D-8E6D-14DCDB250C92}"/>
          </ac:spMkLst>
        </pc:spChg>
        <pc:spChg chg="add del">
          <ac:chgData name="Nilay Anand" userId="04dbab29-13ca-4a48-995a-69b745402592" providerId="ADAL" clId="{CB9F049B-C03C-4EDF-9FDF-EB4A21814F0E}" dt="2023-03-29T04:19:19.743" v="2176" actId="26606"/>
          <ac:spMkLst>
            <pc:docMk/>
            <pc:sldMk cId="2227197111" sldId="256"/>
            <ac:spMk id="116" creationId="{8A7C3535-4FB5-4E5B-BDFE-FA61877AF1A9}"/>
          </ac:spMkLst>
        </pc:spChg>
        <pc:spChg chg="add del">
          <ac:chgData name="Nilay Anand" userId="04dbab29-13ca-4a48-995a-69b745402592" providerId="ADAL" clId="{CB9F049B-C03C-4EDF-9FDF-EB4A21814F0E}" dt="2023-03-29T03:25:55.444" v="1456" actId="26606"/>
          <ac:spMkLst>
            <pc:docMk/>
            <pc:sldMk cId="2227197111" sldId="256"/>
            <ac:spMk id="118" creationId="{6A121316-E4D0-41D7-9C79-9FF8F36D4262}"/>
          </ac:spMkLst>
        </pc:spChg>
        <pc:spChg chg="add del">
          <ac:chgData name="Nilay Anand" userId="04dbab29-13ca-4a48-995a-69b745402592" providerId="ADAL" clId="{CB9F049B-C03C-4EDF-9FDF-EB4A21814F0E}" dt="2023-03-29T04:19:20.225" v="2178" actId="26606"/>
          <ac:spMkLst>
            <pc:docMk/>
            <pc:sldMk cId="2227197111" sldId="256"/>
            <ac:spMk id="119" creationId="{C1CA7196-CAF1-4234-8849-E335F0BCA3E8}"/>
          </ac:spMkLst>
        </pc:spChg>
        <pc:spChg chg="add del">
          <ac:chgData name="Nilay Anand" userId="04dbab29-13ca-4a48-995a-69b745402592" providerId="ADAL" clId="{CB9F049B-C03C-4EDF-9FDF-EB4A21814F0E}" dt="2023-03-29T03:25:55.444" v="1456" actId="26606"/>
          <ac:spMkLst>
            <pc:docMk/>
            <pc:sldMk cId="2227197111" sldId="256"/>
            <ac:spMk id="120" creationId="{07EE0F9E-42CB-4AE4-971C-7BD191D5DCB3}"/>
          </ac:spMkLst>
        </pc:spChg>
        <pc:spChg chg="add del">
          <ac:chgData name="Nilay Anand" userId="04dbab29-13ca-4a48-995a-69b745402592" providerId="ADAL" clId="{CB9F049B-C03C-4EDF-9FDF-EB4A21814F0E}" dt="2023-03-29T04:19:20.225" v="2178" actId="26606"/>
          <ac:spMkLst>
            <pc:docMk/>
            <pc:sldMk cId="2227197111" sldId="256"/>
            <ac:spMk id="121" creationId="{8A7C3535-4FB5-4E5B-BDFE-FA61877AF1A9}"/>
          </ac:spMkLst>
        </pc:spChg>
        <pc:spChg chg="add del">
          <ac:chgData name="Nilay Anand" userId="04dbab29-13ca-4a48-995a-69b745402592" providerId="ADAL" clId="{CB9F049B-C03C-4EDF-9FDF-EB4A21814F0E}" dt="2023-03-29T03:25:55.444" v="1456" actId="26606"/>
          <ac:spMkLst>
            <pc:docMk/>
            <pc:sldMk cId="2227197111" sldId="256"/>
            <ac:spMk id="122" creationId="{1AEB967B-31A3-42E3-8382-73443D264092}"/>
          </ac:spMkLst>
        </pc:spChg>
        <pc:spChg chg="add">
          <ac:chgData name="Nilay Anand" userId="04dbab29-13ca-4a48-995a-69b745402592" providerId="ADAL" clId="{CB9F049B-C03C-4EDF-9FDF-EB4A21814F0E}" dt="2023-03-29T04:19:20.232" v="2179" actId="26606"/>
          <ac:spMkLst>
            <pc:docMk/>
            <pc:sldMk cId="2227197111" sldId="256"/>
            <ac:spMk id="123" creationId="{D6753ACD-8389-4A4D-8E6D-14DCDB250C92}"/>
          </ac:spMkLst>
        </pc:spChg>
        <pc:spChg chg="add del">
          <ac:chgData name="Nilay Anand" userId="04dbab29-13ca-4a48-995a-69b745402592" providerId="ADAL" clId="{CB9F049B-C03C-4EDF-9FDF-EB4A21814F0E}" dt="2023-03-29T03:26:04.271" v="1459" actId="26606"/>
          <ac:spMkLst>
            <pc:docMk/>
            <pc:sldMk cId="2227197111" sldId="256"/>
            <ac:spMk id="124" creationId="{9E433CB3-EAB2-4842-A1DD-7BC051B55670}"/>
          </ac:spMkLst>
        </pc:spChg>
        <pc:spChg chg="add del">
          <ac:chgData name="Nilay Anand" userId="04dbab29-13ca-4a48-995a-69b745402592" providerId="ADAL" clId="{CB9F049B-C03C-4EDF-9FDF-EB4A21814F0E}" dt="2023-03-29T03:26:04.271" v="1459" actId="26606"/>
          <ac:spMkLst>
            <pc:docMk/>
            <pc:sldMk cId="2227197111" sldId="256"/>
            <ac:spMk id="126" creationId="{6FAF9F3F-2AF9-4108-A33C-05E0835A98AF}"/>
          </ac:spMkLst>
        </pc:spChg>
        <pc:spChg chg="add del">
          <ac:chgData name="Nilay Anand" userId="04dbab29-13ca-4a48-995a-69b745402592" providerId="ADAL" clId="{CB9F049B-C03C-4EDF-9FDF-EB4A21814F0E}" dt="2023-03-29T03:26:04.271" v="1459" actId="26606"/>
          <ac:spMkLst>
            <pc:docMk/>
            <pc:sldMk cId="2227197111" sldId="256"/>
            <ac:spMk id="127" creationId="{F776B0B4-EBCF-4292-BACF-A789A13BBF20}"/>
          </ac:spMkLst>
        </pc:spChg>
        <pc:spChg chg="add">
          <ac:chgData name="Nilay Anand" userId="04dbab29-13ca-4a48-995a-69b745402592" providerId="ADAL" clId="{CB9F049B-C03C-4EDF-9FDF-EB4A21814F0E}" dt="2023-03-29T04:19:20.232" v="2179" actId="26606"/>
          <ac:spMkLst>
            <pc:docMk/>
            <pc:sldMk cId="2227197111" sldId="256"/>
            <ac:spMk id="128" creationId="{8A7C3535-4FB5-4E5B-BDFE-FA61877AF1A9}"/>
          </ac:spMkLst>
        </pc:spChg>
        <pc:spChg chg="add del">
          <ac:chgData name="Nilay Anand" userId="04dbab29-13ca-4a48-995a-69b745402592" providerId="ADAL" clId="{CB9F049B-C03C-4EDF-9FDF-EB4A21814F0E}" dt="2023-03-29T03:26:05.251" v="1461" actId="26606"/>
          <ac:spMkLst>
            <pc:docMk/>
            <pc:sldMk cId="2227197111" sldId="256"/>
            <ac:spMk id="129" creationId="{BFB2D26E-FBAE-45B8-B0F6-80E4ABDEC312}"/>
          </ac:spMkLst>
        </pc:spChg>
        <pc:spChg chg="add del">
          <ac:chgData name="Nilay Anand" userId="04dbab29-13ca-4a48-995a-69b745402592" providerId="ADAL" clId="{CB9F049B-C03C-4EDF-9FDF-EB4A21814F0E}" dt="2023-03-29T03:26:05.251" v="1461" actId="26606"/>
          <ac:spMkLst>
            <pc:docMk/>
            <pc:sldMk cId="2227197111" sldId="256"/>
            <ac:spMk id="130" creationId="{23442A66-721F-4552-A3AD-3A2215F0C18B}"/>
          </ac:spMkLst>
        </pc:spChg>
        <pc:spChg chg="add del">
          <ac:chgData name="Nilay Anand" userId="04dbab29-13ca-4a48-995a-69b745402592" providerId="ADAL" clId="{CB9F049B-C03C-4EDF-9FDF-EB4A21814F0E}" dt="2023-03-29T03:26:05.251" v="1461" actId="26606"/>
          <ac:spMkLst>
            <pc:docMk/>
            <pc:sldMk cId="2227197111" sldId="256"/>
            <ac:spMk id="131" creationId="{67EA5288-5BEB-4C44-949A-ED209FE21905}"/>
          </ac:spMkLst>
        </pc:spChg>
        <pc:picChg chg="add del mod ord">
          <ac:chgData name="Nilay Anand" userId="04dbab29-13ca-4a48-995a-69b745402592" providerId="ADAL" clId="{CB9F049B-C03C-4EDF-9FDF-EB4A21814F0E}" dt="2023-03-29T04:19:20.225" v="2178" actId="26606"/>
          <ac:picMkLst>
            <pc:docMk/>
            <pc:sldMk cId="2227197111" sldId="256"/>
            <ac:picMk id="38" creationId="{F370D3AD-CD25-F92C-99FE-B7AA6313F6ED}"/>
          </ac:picMkLst>
        </pc:picChg>
        <pc:picChg chg="add del">
          <ac:chgData name="Nilay Anand" userId="04dbab29-13ca-4a48-995a-69b745402592" providerId="ADAL" clId="{CB9F049B-C03C-4EDF-9FDF-EB4A21814F0E}" dt="2023-03-29T03:24:23.815" v="1427" actId="26606"/>
          <ac:picMkLst>
            <pc:docMk/>
            <pc:sldMk cId="2227197111" sldId="256"/>
            <ac:picMk id="52" creationId="{F3C3ED7C-492A-6BBA-DC37-519BA80BFB23}"/>
          </ac:picMkLst>
        </pc:picChg>
        <pc:picChg chg="add del">
          <ac:chgData name="Nilay Anand" userId="04dbab29-13ca-4a48-995a-69b745402592" providerId="ADAL" clId="{CB9F049B-C03C-4EDF-9FDF-EB4A21814F0E}" dt="2023-03-29T03:24:26.137" v="1431" actId="26606"/>
          <ac:picMkLst>
            <pc:docMk/>
            <pc:sldMk cId="2227197111" sldId="256"/>
            <ac:picMk id="62" creationId="{AC95D53A-1FB1-E92A-BB5C-783E69FBE08F}"/>
          </ac:picMkLst>
        </pc:picChg>
        <pc:picChg chg="add del">
          <ac:chgData name="Nilay Anand" userId="04dbab29-13ca-4a48-995a-69b745402592" providerId="ADAL" clId="{CB9F049B-C03C-4EDF-9FDF-EB4A21814F0E}" dt="2023-03-29T03:25:01.754" v="1438" actId="26606"/>
          <ac:picMkLst>
            <pc:docMk/>
            <pc:sldMk cId="2227197111" sldId="256"/>
            <ac:picMk id="70" creationId="{7A0C9367-E8A0-08E7-8F84-96FDA1651A56}"/>
          </ac:picMkLst>
        </pc:picChg>
        <pc:picChg chg="add del">
          <ac:chgData name="Nilay Anand" userId="04dbab29-13ca-4a48-995a-69b745402592" providerId="ADAL" clId="{CB9F049B-C03C-4EDF-9FDF-EB4A21814F0E}" dt="2023-03-29T03:25:07.774" v="1444" actId="26606"/>
          <ac:picMkLst>
            <pc:docMk/>
            <pc:sldMk cId="2227197111" sldId="256"/>
            <ac:picMk id="93" creationId="{7A0C9367-E8A0-08E7-8F84-96FDA1651A56}"/>
          </ac:picMkLst>
        </pc:picChg>
        <pc:picChg chg="add del">
          <ac:chgData name="Nilay Anand" userId="04dbab29-13ca-4a48-995a-69b745402592" providerId="ADAL" clId="{CB9F049B-C03C-4EDF-9FDF-EB4A21814F0E}" dt="2023-03-29T03:25:12.716" v="1448" actId="26606"/>
          <ac:picMkLst>
            <pc:docMk/>
            <pc:sldMk cId="2227197111" sldId="256"/>
            <ac:picMk id="101" creationId="{7A0C9367-E8A0-08E7-8F84-96FDA1651A56}"/>
          </ac:picMkLst>
        </pc:picChg>
        <pc:picChg chg="add del">
          <ac:chgData name="Nilay Anand" userId="04dbab29-13ca-4a48-995a-69b745402592" providerId="ADAL" clId="{CB9F049B-C03C-4EDF-9FDF-EB4A21814F0E}" dt="2023-03-29T03:25:55.444" v="1456" actId="26606"/>
          <ac:picMkLst>
            <pc:docMk/>
            <pc:sldMk cId="2227197111" sldId="256"/>
            <ac:picMk id="114" creationId="{C4C9138A-2F28-EDE2-C9E3-A8966C7FC61D}"/>
          </ac:picMkLst>
        </pc:picChg>
        <pc:picChg chg="add del">
          <ac:chgData name="Nilay Anand" userId="04dbab29-13ca-4a48-995a-69b745402592" providerId="ADAL" clId="{CB9F049B-C03C-4EDF-9FDF-EB4A21814F0E}" dt="2023-03-29T03:26:04.271" v="1459" actId="26606"/>
          <ac:picMkLst>
            <pc:docMk/>
            <pc:sldMk cId="2227197111" sldId="256"/>
            <ac:picMk id="125" creationId="{22614C82-A3A0-BDD8-19A9-05BB78E61801}"/>
          </ac:picMkLst>
        </pc:picChg>
        <pc:picChg chg="add del">
          <ac:chgData name="Nilay Anand" userId="04dbab29-13ca-4a48-995a-69b745402592" providerId="ADAL" clId="{CB9F049B-C03C-4EDF-9FDF-EB4A21814F0E}" dt="2023-03-29T03:26:05.251" v="1461" actId="26606"/>
          <ac:picMkLst>
            <pc:docMk/>
            <pc:sldMk cId="2227197111" sldId="256"/>
            <ac:picMk id="132" creationId="{33E1B075-6C25-E6C2-3096-710D8D4441FB}"/>
          </ac:picMkLst>
        </pc:picChg>
      </pc:sldChg>
      <pc:sldChg chg="del">
        <pc:chgData name="Nilay Anand" userId="04dbab29-13ca-4a48-995a-69b745402592" providerId="ADAL" clId="{CB9F049B-C03C-4EDF-9FDF-EB4A21814F0E}" dt="2023-03-29T22:19:16.401" v="3428" actId="47"/>
        <pc:sldMkLst>
          <pc:docMk/>
          <pc:sldMk cId="2388714432" sldId="257"/>
        </pc:sldMkLst>
      </pc:sldChg>
      <pc:sldChg chg="addSp delSp modSp mod setBg">
        <pc:chgData name="Nilay Anand" userId="04dbab29-13ca-4a48-995a-69b745402592" providerId="ADAL" clId="{CB9F049B-C03C-4EDF-9FDF-EB4A21814F0E}" dt="2023-03-29T22:23:38.095" v="3630" actId="2711"/>
        <pc:sldMkLst>
          <pc:docMk/>
          <pc:sldMk cId="2107324445" sldId="258"/>
        </pc:sldMkLst>
        <pc:spChg chg="mod">
          <ac:chgData name="Nilay Anand" userId="04dbab29-13ca-4a48-995a-69b745402592" providerId="ADAL" clId="{CB9F049B-C03C-4EDF-9FDF-EB4A21814F0E}" dt="2023-03-29T22:20:18.573" v="3454" actId="26606"/>
          <ac:spMkLst>
            <pc:docMk/>
            <pc:sldMk cId="2107324445" sldId="258"/>
            <ac:spMk id="2" creationId="{31DD52EE-A06E-9DDB-3591-1D6DC74848D9}"/>
          </ac:spMkLst>
        </pc:spChg>
        <pc:spChg chg="del mod">
          <ac:chgData name="Nilay Anand" userId="04dbab29-13ca-4a48-995a-69b745402592" providerId="ADAL" clId="{CB9F049B-C03C-4EDF-9FDF-EB4A21814F0E}" dt="2023-03-29T02:10:55.026" v="916" actId="26606"/>
          <ac:spMkLst>
            <pc:docMk/>
            <pc:sldMk cId="2107324445" sldId="258"/>
            <ac:spMk id="3" creationId="{FFC7749E-EEEE-4BDD-6A5B-8BF7100787FF}"/>
          </ac:spMkLst>
        </pc:spChg>
        <pc:spChg chg="add del mod">
          <ac:chgData name="Nilay Anand" userId="04dbab29-13ca-4a48-995a-69b745402592" providerId="ADAL" clId="{CB9F049B-C03C-4EDF-9FDF-EB4A21814F0E}" dt="2023-03-29T22:22:44.691" v="3621" actId="26606"/>
          <ac:spMkLst>
            <pc:docMk/>
            <pc:sldMk cId="2107324445" sldId="258"/>
            <ac:spMk id="6" creationId="{96A3CCAF-BE27-469F-A01C-0CE412B9B382}"/>
          </ac:spMkLst>
        </pc:spChg>
        <pc:spChg chg="add del">
          <ac:chgData name="Nilay Anand" userId="04dbab29-13ca-4a48-995a-69b745402592" providerId="ADAL" clId="{CB9F049B-C03C-4EDF-9FDF-EB4A21814F0E}" dt="2023-03-29T03:30:45.566" v="1527" actId="26606"/>
          <ac:spMkLst>
            <pc:docMk/>
            <pc:sldMk cId="2107324445" sldId="258"/>
            <ac:spMk id="9" creationId="{ECD538B8-489B-407A-A760-436DB4C563CC}"/>
          </ac:spMkLst>
        </pc:spChg>
        <pc:spChg chg="add del">
          <ac:chgData name="Nilay Anand" userId="04dbab29-13ca-4a48-995a-69b745402592" providerId="ADAL" clId="{CB9F049B-C03C-4EDF-9FDF-EB4A21814F0E}" dt="2023-03-29T03:31:10.197" v="1528" actId="26606"/>
          <ac:spMkLst>
            <pc:docMk/>
            <pc:sldMk cId="2107324445" sldId="258"/>
            <ac:spMk id="14" creationId="{ECD538B8-489B-407A-A760-436DB4C563CC}"/>
          </ac:spMkLst>
        </pc:spChg>
        <pc:spChg chg="add del">
          <ac:chgData name="Nilay Anand" userId="04dbab29-13ca-4a48-995a-69b745402592" providerId="ADAL" clId="{CB9F049B-C03C-4EDF-9FDF-EB4A21814F0E}" dt="2023-03-29T03:31:15.597" v="1529" actId="26606"/>
          <ac:spMkLst>
            <pc:docMk/>
            <pc:sldMk cId="2107324445" sldId="258"/>
            <ac:spMk id="19" creationId="{6E00E3E0-07DA-4A53-8D2F-59983E1449A0}"/>
          </ac:spMkLst>
        </pc:spChg>
        <pc:spChg chg="add del">
          <ac:chgData name="Nilay Anand" userId="04dbab29-13ca-4a48-995a-69b745402592" providerId="ADAL" clId="{CB9F049B-C03C-4EDF-9FDF-EB4A21814F0E}" dt="2023-03-29T22:20:18.573" v="3454" actId="26606"/>
          <ac:spMkLst>
            <pc:docMk/>
            <pc:sldMk cId="2107324445" sldId="258"/>
            <ac:spMk id="24" creationId="{6E00E3E0-07DA-4A53-8D2F-59983E1449A0}"/>
          </ac:spMkLst>
        </pc:spChg>
        <pc:spChg chg="add del">
          <ac:chgData name="Nilay Anand" userId="04dbab29-13ca-4a48-995a-69b745402592" providerId="ADAL" clId="{CB9F049B-C03C-4EDF-9FDF-EB4A21814F0E}" dt="2023-03-29T22:20:18.573" v="3454" actId="26606"/>
          <ac:spMkLst>
            <pc:docMk/>
            <pc:sldMk cId="2107324445" sldId="258"/>
            <ac:spMk id="29" creationId="{ECD538B8-489B-407A-A760-436DB4C563CC}"/>
          </ac:spMkLst>
        </pc:spChg>
        <pc:graphicFrameChg chg="add del mod modGraphic">
          <ac:chgData name="Nilay Anand" userId="04dbab29-13ca-4a48-995a-69b745402592" providerId="ADAL" clId="{CB9F049B-C03C-4EDF-9FDF-EB4A21814F0E}" dt="2023-03-29T22:21:10.697" v="3468" actId="478"/>
          <ac:graphicFrameMkLst>
            <pc:docMk/>
            <pc:sldMk cId="2107324445" sldId="258"/>
            <ac:graphicFrameMk id="5" creationId="{E4EF1B28-EA81-A664-8FEE-D898A0B602DA}"/>
          </ac:graphicFrameMkLst>
        </pc:graphicFrameChg>
        <pc:graphicFrameChg chg="add mod">
          <ac:chgData name="Nilay Anand" userId="04dbab29-13ca-4a48-995a-69b745402592" providerId="ADAL" clId="{CB9F049B-C03C-4EDF-9FDF-EB4A21814F0E}" dt="2023-03-29T22:23:38.095" v="3630" actId="2711"/>
          <ac:graphicFrameMkLst>
            <pc:docMk/>
            <pc:sldMk cId="2107324445" sldId="258"/>
            <ac:graphicFrameMk id="26" creationId="{BB6FDEB3-B30D-59F8-D479-C2C2155FA5D7}"/>
          </ac:graphicFrameMkLst>
        </pc:graphicFrameChg>
      </pc:sldChg>
      <pc:sldChg chg="addSp delSp modSp mod setBg">
        <pc:chgData name="Nilay Anand" userId="04dbab29-13ca-4a48-995a-69b745402592" providerId="ADAL" clId="{CB9F049B-C03C-4EDF-9FDF-EB4A21814F0E}" dt="2023-03-29T04:31:07.724" v="2397" actId="20577"/>
        <pc:sldMkLst>
          <pc:docMk/>
          <pc:sldMk cId="1092210726" sldId="259"/>
        </pc:sldMkLst>
        <pc:spChg chg="mod">
          <ac:chgData name="Nilay Anand" userId="04dbab29-13ca-4a48-995a-69b745402592" providerId="ADAL" clId="{CB9F049B-C03C-4EDF-9FDF-EB4A21814F0E}" dt="2023-03-29T04:12:46.470" v="2098" actId="27636"/>
          <ac:spMkLst>
            <pc:docMk/>
            <pc:sldMk cId="1092210726" sldId="259"/>
            <ac:spMk id="2" creationId="{E1FBFF91-889B-5D26-99F3-E676BD1E2D90}"/>
          </ac:spMkLst>
        </pc:spChg>
        <pc:spChg chg="del mod">
          <ac:chgData name="Nilay Anand" userId="04dbab29-13ca-4a48-995a-69b745402592" providerId="ADAL" clId="{CB9F049B-C03C-4EDF-9FDF-EB4A21814F0E}" dt="2023-03-29T04:04:34.875" v="2032" actId="478"/>
          <ac:spMkLst>
            <pc:docMk/>
            <pc:sldMk cId="1092210726" sldId="259"/>
            <ac:spMk id="3" creationId="{94842326-6BD9-76E7-3873-2E36D0FBBF47}"/>
          </ac:spMkLst>
        </pc:spChg>
        <pc:spChg chg="add del mod">
          <ac:chgData name="Nilay Anand" userId="04dbab29-13ca-4a48-995a-69b745402592" providerId="ADAL" clId="{CB9F049B-C03C-4EDF-9FDF-EB4A21814F0E}" dt="2023-03-29T04:31:07.724" v="2397" actId="20577"/>
          <ac:spMkLst>
            <pc:docMk/>
            <pc:sldMk cId="1092210726" sldId="259"/>
            <ac:spMk id="4" creationId="{6E20F5F3-074C-1CE2-58C2-DE54D36804B0}"/>
          </ac:spMkLst>
        </pc:spChg>
        <pc:spChg chg="add del mod">
          <ac:chgData name="Nilay Anand" userId="04dbab29-13ca-4a48-995a-69b745402592" providerId="ADAL" clId="{CB9F049B-C03C-4EDF-9FDF-EB4A21814F0E}" dt="2023-03-29T03:56:56.270" v="1940" actId="478"/>
          <ac:spMkLst>
            <pc:docMk/>
            <pc:sldMk cId="1092210726" sldId="259"/>
            <ac:spMk id="6" creationId="{DB5B4548-D4F5-8C06-F902-54067BA15039}"/>
          </ac:spMkLst>
        </pc:spChg>
        <pc:spChg chg="add del">
          <ac:chgData name="Nilay Anand" userId="04dbab29-13ca-4a48-995a-69b745402592" providerId="ADAL" clId="{CB9F049B-C03C-4EDF-9FDF-EB4A21814F0E}" dt="2023-03-29T02:13:18.669" v="944" actId="26606"/>
          <ac:spMkLst>
            <pc:docMk/>
            <pc:sldMk cId="1092210726" sldId="259"/>
            <ac:spMk id="8" creationId="{EFF9146B-4CCD-4CDB-AB9C-458005307E6F}"/>
          </ac:spMkLst>
        </pc:spChg>
        <pc:spChg chg="add del">
          <ac:chgData name="Nilay Anand" userId="04dbab29-13ca-4a48-995a-69b745402592" providerId="ADAL" clId="{CB9F049B-C03C-4EDF-9FDF-EB4A21814F0E}" dt="2023-03-29T02:13:19.558" v="946" actId="26606"/>
          <ac:spMkLst>
            <pc:docMk/>
            <pc:sldMk cId="1092210726" sldId="259"/>
            <ac:spMk id="9" creationId="{9D949742-730C-4F7B-88BE-E4E69F6D1C64}"/>
          </ac:spMkLst>
        </pc:spChg>
        <pc:spChg chg="add del">
          <ac:chgData name="Nilay Anand" userId="04dbab29-13ca-4a48-995a-69b745402592" providerId="ADAL" clId="{CB9F049B-C03C-4EDF-9FDF-EB4A21814F0E}" dt="2023-03-29T02:13:18.669" v="944" actId="26606"/>
          <ac:spMkLst>
            <pc:docMk/>
            <pc:sldMk cId="1092210726" sldId="259"/>
            <ac:spMk id="10" creationId="{5E1FEFA6-7D4F-4746-AE64-D4D52FE76DC2}"/>
          </ac:spMkLst>
        </pc:spChg>
        <pc:spChg chg="add del">
          <ac:chgData name="Nilay Anand" userId="04dbab29-13ca-4a48-995a-69b745402592" providerId="ADAL" clId="{CB9F049B-C03C-4EDF-9FDF-EB4A21814F0E}" dt="2023-03-29T02:13:19.558" v="946" actId="26606"/>
          <ac:spMkLst>
            <pc:docMk/>
            <pc:sldMk cId="1092210726" sldId="259"/>
            <ac:spMk id="11" creationId="{DC5C0732-01DA-4A7C-ABF5-56B3C5B039CD}"/>
          </ac:spMkLst>
        </pc:spChg>
        <pc:spChg chg="add del">
          <ac:chgData name="Nilay Anand" userId="04dbab29-13ca-4a48-995a-69b745402592" providerId="ADAL" clId="{CB9F049B-C03C-4EDF-9FDF-EB4A21814F0E}" dt="2023-03-29T02:13:18.669" v="944" actId="26606"/>
          <ac:spMkLst>
            <pc:docMk/>
            <pc:sldMk cId="1092210726" sldId="259"/>
            <ac:spMk id="12" creationId="{BF8DA3CF-9D4B-403A-9AD4-BB177DAB6CC1}"/>
          </ac:spMkLst>
        </pc:spChg>
        <pc:spChg chg="add del">
          <ac:chgData name="Nilay Anand" userId="04dbab29-13ca-4a48-995a-69b745402592" providerId="ADAL" clId="{CB9F049B-C03C-4EDF-9FDF-EB4A21814F0E}" dt="2023-03-29T02:13:20.529" v="948" actId="26606"/>
          <ac:spMkLst>
            <pc:docMk/>
            <pc:sldMk cId="1092210726" sldId="259"/>
            <ac:spMk id="13" creationId="{4D88A92C-0BD1-4D13-9480-9CA5056B1076}"/>
          </ac:spMkLst>
        </pc:spChg>
        <pc:spChg chg="add del">
          <ac:chgData name="Nilay Anand" userId="04dbab29-13ca-4a48-995a-69b745402592" providerId="ADAL" clId="{CB9F049B-C03C-4EDF-9FDF-EB4A21814F0E}" dt="2023-03-29T02:13:20.529" v="948" actId="26606"/>
          <ac:spMkLst>
            <pc:docMk/>
            <pc:sldMk cId="1092210726" sldId="259"/>
            <ac:spMk id="14" creationId="{F850E0BE-0A13-43E4-9007-A06960852F21}"/>
          </ac:spMkLst>
        </pc:spChg>
        <pc:spChg chg="add mod">
          <ac:chgData name="Nilay Anand" userId="04dbab29-13ca-4a48-995a-69b745402592" providerId="ADAL" clId="{CB9F049B-C03C-4EDF-9FDF-EB4A21814F0E}" dt="2023-03-29T04:13:32.590" v="2101" actId="2711"/>
          <ac:spMkLst>
            <pc:docMk/>
            <pc:sldMk cId="1092210726" sldId="259"/>
            <ac:spMk id="16" creationId="{6980F512-7CEC-DA02-FC15-39B3BC54F3B8}"/>
          </ac:spMkLst>
        </pc:spChg>
        <pc:spChg chg="add del">
          <ac:chgData name="Nilay Anand" userId="04dbab29-13ca-4a48-995a-69b745402592" providerId="ADAL" clId="{CB9F049B-C03C-4EDF-9FDF-EB4A21814F0E}" dt="2023-03-29T02:14:29.641" v="969" actId="26606"/>
          <ac:spMkLst>
            <pc:docMk/>
            <pc:sldMk cId="1092210726" sldId="259"/>
            <ac:spMk id="17" creationId="{10EE8294-4110-44EB-8577-6CA8DF797A49}"/>
          </ac:spMkLst>
        </pc:spChg>
        <pc:spChg chg="add del">
          <ac:chgData name="Nilay Anand" userId="04dbab29-13ca-4a48-995a-69b745402592" providerId="ADAL" clId="{CB9F049B-C03C-4EDF-9FDF-EB4A21814F0E}" dt="2023-03-29T02:14:29.641" v="969" actId="26606"/>
          <ac:spMkLst>
            <pc:docMk/>
            <pc:sldMk cId="1092210726" sldId="259"/>
            <ac:spMk id="18" creationId="{7C45E44A-48F0-452E-94AB-C02C0355C6C5}"/>
          </ac:spMkLst>
        </pc:spChg>
        <pc:spChg chg="add mod">
          <ac:chgData name="Nilay Anand" userId="04dbab29-13ca-4a48-995a-69b745402592" providerId="ADAL" clId="{CB9F049B-C03C-4EDF-9FDF-EB4A21814F0E}" dt="2023-03-29T04:13:39.870" v="2112" actId="2711"/>
          <ac:spMkLst>
            <pc:docMk/>
            <pc:sldMk cId="1092210726" sldId="259"/>
            <ac:spMk id="21" creationId="{5B5FAC41-D0D4-7D8F-6256-7C914F9A7992}"/>
          </ac:spMkLst>
        </pc:spChg>
        <pc:spChg chg="add del">
          <ac:chgData name="Nilay Anand" userId="04dbab29-13ca-4a48-995a-69b745402592" providerId="ADAL" clId="{CB9F049B-C03C-4EDF-9FDF-EB4A21814F0E}" dt="2023-03-29T03:31:32.560" v="1534" actId="26606"/>
          <ac:spMkLst>
            <pc:docMk/>
            <pc:sldMk cId="1092210726" sldId="259"/>
            <ac:spMk id="23" creationId="{8BBC959F-CAB6-4E23-81DE-E0BBF2B7E073}"/>
          </ac:spMkLst>
        </pc:spChg>
        <pc:spChg chg="add del mod">
          <ac:chgData name="Nilay Anand" userId="04dbab29-13ca-4a48-995a-69b745402592" providerId="ADAL" clId="{CB9F049B-C03C-4EDF-9FDF-EB4A21814F0E}" dt="2023-03-29T04:04:39.003" v="2033" actId="478"/>
          <ac:spMkLst>
            <pc:docMk/>
            <pc:sldMk cId="1092210726" sldId="259"/>
            <ac:spMk id="24" creationId="{3F8AC273-CEFA-644D-7ACF-595B97BAA343}"/>
          </ac:spMkLst>
        </pc:spChg>
        <pc:spChg chg="add del">
          <ac:chgData name="Nilay Anand" userId="04dbab29-13ca-4a48-995a-69b745402592" providerId="ADAL" clId="{CB9F049B-C03C-4EDF-9FDF-EB4A21814F0E}" dt="2023-03-29T03:31:32.560" v="1534" actId="26606"/>
          <ac:spMkLst>
            <pc:docMk/>
            <pc:sldMk cId="1092210726" sldId="259"/>
            <ac:spMk id="25" creationId="{7A94DEED-5E0F-4E41-A445-58C14864C34A}"/>
          </ac:spMkLst>
        </pc:spChg>
        <pc:spChg chg="add del">
          <ac:chgData name="Nilay Anand" userId="04dbab29-13ca-4a48-995a-69b745402592" providerId="ADAL" clId="{CB9F049B-C03C-4EDF-9FDF-EB4A21814F0E}" dt="2023-03-29T03:31:32.560" v="1534" actId="26606"/>
          <ac:spMkLst>
            <pc:docMk/>
            <pc:sldMk cId="1092210726" sldId="259"/>
            <ac:spMk id="27" creationId="{5E1FEFA6-7D4F-4746-AE64-D4D52FE76DC2}"/>
          </ac:spMkLst>
        </pc:spChg>
        <pc:spChg chg="add mod">
          <ac:chgData name="Nilay Anand" userId="04dbab29-13ca-4a48-995a-69b745402592" providerId="ADAL" clId="{CB9F049B-C03C-4EDF-9FDF-EB4A21814F0E}" dt="2023-03-29T04:13:44.402" v="2113" actId="2711"/>
          <ac:spMkLst>
            <pc:docMk/>
            <pc:sldMk cId="1092210726" sldId="259"/>
            <ac:spMk id="28" creationId="{CB3E7421-5F91-E892-17DB-12CD10B5CD0C}"/>
          </ac:spMkLst>
        </pc:spChg>
        <pc:spChg chg="add del">
          <ac:chgData name="Nilay Anand" userId="04dbab29-13ca-4a48-995a-69b745402592" providerId="ADAL" clId="{CB9F049B-C03C-4EDF-9FDF-EB4A21814F0E}" dt="2023-03-29T03:31:31.774" v="1531" actId="26606"/>
          <ac:spMkLst>
            <pc:docMk/>
            <pc:sldMk cId="1092210726" sldId="259"/>
            <ac:spMk id="32" creationId="{7BB8F75B-C884-4D2B-AE54-13C07B581840}"/>
          </ac:spMkLst>
        </pc:spChg>
        <pc:spChg chg="add del">
          <ac:chgData name="Nilay Anand" userId="04dbab29-13ca-4a48-995a-69b745402592" providerId="ADAL" clId="{CB9F049B-C03C-4EDF-9FDF-EB4A21814F0E}" dt="2023-03-29T03:31:32.548" v="1533" actId="26606"/>
          <ac:spMkLst>
            <pc:docMk/>
            <pc:sldMk cId="1092210726" sldId="259"/>
            <ac:spMk id="33" creationId="{9D949742-730C-4F7B-88BE-E4E69F6D1C64}"/>
          </ac:spMkLst>
        </pc:spChg>
        <pc:spChg chg="add del">
          <ac:chgData name="Nilay Anand" userId="04dbab29-13ca-4a48-995a-69b745402592" providerId="ADAL" clId="{CB9F049B-C03C-4EDF-9FDF-EB4A21814F0E}" dt="2023-03-29T03:31:31.774" v="1531" actId="26606"/>
          <ac:spMkLst>
            <pc:docMk/>
            <pc:sldMk cId="1092210726" sldId="259"/>
            <ac:spMk id="34" creationId="{5E1FEFA6-7D4F-4746-AE64-D4D52FE76DC2}"/>
          </ac:spMkLst>
        </pc:spChg>
        <pc:spChg chg="add del">
          <ac:chgData name="Nilay Anand" userId="04dbab29-13ca-4a48-995a-69b745402592" providerId="ADAL" clId="{CB9F049B-C03C-4EDF-9FDF-EB4A21814F0E}" dt="2023-03-29T03:31:32.548" v="1533" actId="26606"/>
          <ac:spMkLst>
            <pc:docMk/>
            <pc:sldMk cId="1092210726" sldId="259"/>
            <ac:spMk id="35" creationId="{DC5C0732-01DA-4A7C-ABF5-56B3C5B039CD}"/>
          </ac:spMkLst>
        </pc:spChg>
        <pc:spChg chg="add">
          <ac:chgData name="Nilay Anand" userId="04dbab29-13ca-4a48-995a-69b745402592" providerId="ADAL" clId="{CB9F049B-C03C-4EDF-9FDF-EB4A21814F0E}" dt="2023-03-29T03:31:32.560" v="1534" actId="26606"/>
          <ac:spMkLst>
            <pc:docMk/>
            <pc:sldMk cId="1092210726" sldId="259"/>
            <ac:spMk id="37" creationId="{7BB8F75B-C884-4D2B-AE54-13C07B581840}"/>
          </ac:spMkLst>
        </pc:spChg>
        <pc:spChg chg="add">
          <ac:chgData name="Nilay Anand" userId="04dbab29-13ca-4a48-995a-69b745402592" providerId="ADAL" clId="{CB9F049B-C03C-4EDF-9FDF-EB4A21814F0E}" dt="2023-03-29T03:31:32.560" v="1534" actId="26606"/>
          <ac:spMkLst>
            <pc:docMk/>
            <pc:sldMk cId="1092210726" sldId="259"/>
            <ac:spMk id="38" creationId="{5E1FEFA6-7D4F-4746-AE64-D4D52FE76DC2}"/>
          </ac:spMkLst>
        </pc:spChg>
        <pc:graphicFrameChg chg="add del">
          <ac:chgData name="Nilay Anand" userId="04dbab29-13ca-4a48-995a-69b745402592" providerId="ADAL" clId="{CB9F049B-C03C-4EDF-9FDF-EB4A21814F0E}" dt="2023-03-29T04:18:52.097" v="2168" actId="26606"/>
          <ac:graphicFrameMkLst>
            <pc:docMk/>
            <pc:sldMk cId="1092210726" sldId="259"/>
            <ac:graphicFrameMk id="40" creationId="{A4FEF7BF-9ABD-A54A-7D72-54D107004406}"/>
          </ac:graphicFrameMkLst>
        </pc:graphicFrameChg>
        <pc:graphicFrameChg chg="add del">
          <ac:chgData name="Nilay Anand" userId="04dbab29-13ca-4a48-995a-69b745402592" providerId="ADAL" clId="{CB9F049B-C03C-4EDF-9FDF-EB4A21814F0E}" dt="2023-03-29T04:18:53.051" v="2170" actId="26606"/>
          <ac:graphicFrameMkLst>
            <pc:docMk/>
            <pc:sldMk cId="1092210726" sldId="259"/>
            <ac:graphicFrameMk id="42" creationId="{B9884DA6-F761-69C1-167E-B314CD00DCD5}"/>
          </ac:graphicFrameMkLst>
        </pc:graphicFrameChg>
        <pc:graphicFrameChg chg="add del">
          <ac:chgData name="Nilay Anand" userId="04dbab29-13ca-4a48-995a-69b745402592" providerId="ADAL" clId="{CB9F049B-C03C-4EDF-9FDF-EB4A21814F0E}" dt="2023-03-29T04:18:55.422" v="2172" actId="26606"/>
          <ac:graphicFrameMkLst>
            <pc:docMk/>
            <pc:sldMk cId="1092210726" sldId="259"/>
            <ac:graphicFrameMk id="44" creationId="{4405DED5-CFCE-A0A1-AB41-139C9CE71C79}"/>
          </ac:graphicFrameMkLst>
        </pc:graphicFrameChg>
        <pc:graphicFrameChg chg="add del">
          <ac:chgData name="Nilay Anand" userId="04dbab29-13ca-4a48-995a-69b745402592" providerId="ADAL" clId="{CB9F049B-C03C-4EDF-9FDF-EB4A21814F0E}" dt="2023-03-29T04:19:02.677" v="2174" actId="26606"/>
          <ac:graphicFrameMkLst>
            <pc:docMk/>
            <pc:sldMk cId="1092210726" sldId="259"/>
            <ac:graphicFrameMk id="46" creationId="{CEB295BF-045C-C073-AA42-E280439F7D5F}"/>
          </ac:graphicFrameMkLst>
        </pc:graphicFrameChg>
        <pc:picChg chg="add del">
          <ac:chgData name="Nilay Anand" userId="04dbab29-13ca-4a48-995a-69b745402592" providerId="ADAL" clId="{CB9F049B-C03C-4EDF-9FDF-EB4A21814F0E}" dt="2023-03-29T02:13:19.558" v="946" actId="26606"/>
          <ac:picMkLst>
            <pc:docMk/>
            <pc:sldMk cId="1092210726" sldId="259"/>
            <ac:picMk id="5" creationId="{85F65A38-F293-1D2E-08A0-E7C55360620B}"/>
          </ac:picMkLst>
        </pc:picChg>
        <pc:picChg chg="add mod">
          <ac:chgData name="Nilay Anand" userId="04dbab29-13ca-4a48-995a-69b745402592" providerId="ADAL" clId="{CB9F049B-C03C-4EDF-9FDF-EB4A21814F0E}" dt="2023-03-29T04:05:27.806" v="2049" actId="1076"/>
          <ac:picMkLst>
            <pc:docMk/>
            <pc:sldMk cId="1092210726" sldId="259"/>
            <ac:picMk id="7" creationId="{35F4B366-3C2A-CE90-AC49-7EC7F8E4C5C7}"/>
          </ac:picMkLst>
        </pc:picChg>
        <pc:picChg chg="add del">
          <ac:chgData name="Nilay Anand" userId="04dbab29-13ca-4a48-995a-69b745402592" providerId="ADAL" clId="{CB9F049B-C03C-4EDF-9FDF-EB4A21814F0E}" dt="2023-03-29T02:13:20.529" v="948" actId="26606"/>
          <ac:picMkLst>
            <pc:docMk/>
            <pc:sldMk cId="1092210726" sldId="259"/>
            <ac:picMk id="15" creationId="{32DB7787-CE7A-20E6-A999-32E8C6BB60C1}"/>
          </ac:picMkLst>
        </pc:picChg>
        <pc:picChg chg="add del">
          <ac:chgData name="Nilay Anand" userId="04dbab29-13ca-4a48-995a-69b745402592" providerId="ADAL" clId="{CB9F049B-C03C-4EDF-9FDF-EB4A21814F0E}" dt="2023-03-29T02:14:26.793" v="968" actId="478"/>
          <ac:picMkLst>
            <pc:docMk/>
            <pc:sldMk cId="1092210726" sldId="259"/>
            <ac:picMk id="19" creationId="{3825AE73-EFA6-EF31-B8A8-B9401B892513}"/>
          </ac:picMkLst>
        </pc:picChg>
        <pc:picChg chg="add mod">
          <ac:chgData name="Nilay Anand" userId="04dbab29-13ca-4a48-995a-69b745402592" providerId="ADAL" clId="{CB9F049B-C03C-4EDF-9FDF-EB4A21814F0E}" dt="2023-03-29T04:05:24.605" v="2048" actId="1076"/>
          <ac:picMkLst>
            <pc:docMk/>
            <pc:sldMk cId="1092210726" sldId="259"/>
            <ac:picMk id="20" creationId="{97720DA5-1974-D3B9-FAF1-ACA74997C11F}"/>
          </ac:picMkLst>
        </pc:picChg>
        <pc:picChg chg="add mod">
          <ac:chgData name="Nilay Anand" userId="04dbab29-13ca-4a48-995a-69b745402592" providerId="ADAL" clId="{CB9F049B-C03C-4EDF-9FDF-EB4A21814F0E}" dt="2023-03-29T04:05:46.277" v="2055" actId="1076"/>
          <ac:picMkLst>
            <pc:docMk/>
            <pc:sldMk cId="1092210726" sldId="259"/>
            <ac:picMk id="26" creationId="{22373544-259C-8175-C432-750085F2F9EA}"/>
          </ac:picMkLst>
        </pc:picChg>
        <pc:picChg chg="add del">
          <ac:chgData name="Nilay Anand" userId="04dbab29-13ca-4a48-995a-69b745402592" providerId="ADAL" clId="{CB9F049B-C03C-4EDF-9FDF-EB4A21814F0E}" dt="2023-03-29T03:31:32.548" v="1533" actId="26606"/>
          <ac:picMkLst>
            <pc:docMk/>
            <pc:sldMk cId="1092210726" sldId="259"/>
            <ac:picMk id="29" creationId="{23DC8958-A6EA-4C9E-F767-7D2BC8B9D4DD}"/>
          </ac:picMkLst>
        </pc:picChg>
      </pc:sldChg>
      <pc:sldChg chg="modSp del mod">
        <pc:chgData name="Nilay Anand" userId="04dbab29-13ca-4a48-995a-69b745402592" providerId="ADAL" clId="{CB9F049B-C03C-4EDF-9FDF-EB4A21814F0E}" dt="2023-03-29T06:24:24.380" v="2744" actId="2696"/>
        <pc:sldMkLst>
          <pc:docMk/>
          <pc:sldMk cId="3925569185" sldId="260"/>
        </pc:sldMkLst>
        <pc:spChg chg="mod">
          <ac:chgData name="Nilay Anand" userId="04dbab29-13ca-4a48-995a-69b745402592" providerId="ADAL" clId="{CB9F049B-C03C-4EDF-9FDF-EB4A21814F0E}" dt="2023-03-29T02:10:19.846" v="911" actId="1076"/>
          <ac:spMkLst>
            <pc:docMk/>
            <pc:sldMk cId="3925569185" sldId="260"/>
            <ac:spMk id="2" creationId="{28D34FC8-C10C-A59F-D09D-0BCDB14178B9}"/>
          </ac:spMkLst>
        </pc:spChg>
        <pc:spChg chg="mod">
          <ac:chgData name="Nilay Anand" userId="04dbab29-13ca-4a48-995a-69b745402592" providerId="ADAL" clId="{CB9F049B-C03C-4EDF-9FDF-EB4A21814F0E}" dt="2023-03-29T02:10:21.902" v="913" actId="27636"/>
          <ac:spMkLst>
            <pc:docMk/>
            <pc:sldMk cId="3925569185" sldId="260"/>
            <ac:spMk id="3" creationId="{10F6B1D2-C69D-56F2-46A7-8D68C25C30E2}"/>
          </ac:spMkLst>
        </pc:spChg>
      </pc:sldChg>
      <pc:sldChg chg="addSp delSp modSp mod setBg">
        <pc:chgData name="Nilay Anand" userId="04dbab29-13ca-4a48-995a-69b745402592" providerId="ADAL" clId="{CB9F049B-C03C-4EDF-9FDF-EB4A21814F0E}" dt="2023-03-29T06:23:25.333" v="2742" actId="2711"/>
        <pc:sldMkLst>
          <pc:docMk/>
          <pc:sldMk cId="3798380592" sldId="261"/>
        </pc:sldMkLst>
        <pc:spChg chg="mod">
          <ac:chgData name="Nilay Anand" userId="04dbab29-13ca-4a48-995a-69b745402592" providerId="ADAL" clId="{CB9F049B-C03C-4EDF-9FDF-EB4A21814F0E}" dt="2023-03-29T04:17:42.748" v="2165" actId="403"/>
          <ac:spMkLst>
            <pc:docMk/>
            <pc:sldMk cId="3798380592" sldId="261"/>
            <ac:spMk id="2" creationId="{256C963F-7680-EF86-AC4F-9E6FFC55FFD9}"/>
          </ac:spMkLst>
        </pc:spChg>
        <pc:spChg chg="mod ord">
          <ac:chgData name="Nilay Anand" userId="04dbab29-13ca-4a48-995a-69b745402592" providerId="ADAL" clId="{CB9F049B-C03C-4EDF-9FDF-EB4A21814F0E}" dt="2023-03-29T06:23:25.333" v="2742" actId="2711"/>
          <ac:spMkLst>
            <pc:docMk/>
            <pc:sldMk cId="3798380592" sldId="261"/>
            <ac:spMk id="3" creationId="{47337227-39EB-567A-8868-0BBCB0B684BA}"/>
          </ac:spMkLst>
        </pc:spChg>
        <pc:spChg chg="add mod">
          <ac:chgData name="Nilay Anand" userId="04dbab29-13ca-4a48-995a-69b745402592" providerId="ADAL" clId="{CB9F049B-C03C-4EDF-9FDF-EB4A21814F0E}" dt="2023-03-29T04:23:26.921" v="2266" actId="1076"/>
          <ac:spMkLst>
            <pc:docMk/>
            <pc:sldMk cId="3798380592" sldId="261"/>
            <ac:spMk id="10" creationId="{B2CC9BE2-5D03-FF6E-2C85-84136A136DD7}"/>
          </ac:spMkLst>
        </pc:spChg>
        <pc:spChg chg="add mod">
          <ac:chgData name="Nilay Anand" userId="04dbab29-13ca-4a48-995a-69b745402592" providerId="ADAL" clId="{CB9F049B-C03C-4EDF-9FDF-EB4A21814F0E}" dt="2023-03-29T04:23:23.722" v="2265" actId="1076"/>
          <ac:spMkLst>
            <pc:docMk/>
            <pc:sldMk cId="3798380592" sldId="261"/>
            <ac:spMk id="11" creationId="{E0584A1F-8539-1851-5D5A-0EDAD8845506}"/>
          </ac:spMkLst>
        </pc:spChg>
        <pc:spChg chg="add mod">
          <ac:chgData name="Nilay Anand" userId="04dbab29-13ca-4a48-995a-69b745402592" providerId="ADAL" clId="{CB9F049B-C03C-4EDF-9FDF-EB4A21814F0E}" dt="2023-03-29T04:23:09.920" v="2261" actId="1076"/>
          <ac:spMkLst>
            <pc:docMk/>
            <pc:sldMk cId="3798380592" sldId="261"/>
            <ac:spMk id="12" creationId="{6B11CAE6-1B1D-7507-19AB-B8961AEA5EF2}"/>
          </ac:spMkLst>
        </pc:spChg>
        <pc:spChg chg="add del">
          <ac:chgData name="Nilay Anand" userId="04dbab29-13ca-4a48-995a-69b745402592" providerId="ADAL" clId="{CB9F049B-C03C-4EDF-9FDF-EB4A21814F0E}" dt="2023-03-29T04:17:00.718" v="2119" actId="26606"/>
          <ac:spMkLst>
            <pc:docMk/>
            <pc:sldMk cId="3798380592" sldId="261"/>
            <ac:spMk id="14" creationId="{6E35D0A1-7921-42F1-A436-EF231090DD0B}"/>
          </ac:spMkLst>
        </pc:spChg>
        <pc:spChg chg="add del">
          <ac:chgData name="Nilay Anand" userId="04dbab29-13ca-4a48-995a-69b745402592" providerId="ADAL" clId="{CB9F049B-C03C-4EDF-9FDF-EB4A21814F0E}" dt="2023-03-29T04:17:00.718" v="2119" actId="26606"/>
          <ac:spMkLst>
            <pc:docMk/>
            <pc:sldMk cId="3798380592" sldId="261"/>
            <ac:spMk id="16" creationId="{1ADD4D50-2813-4333-87B6-31247C388B7A}"/>
          </ac:spMkLst>
        </pc:spChg>
        <pc:spChg chg="add del">
          <ac:chgData name="Nilay Anand" userId="04dbab29-13ca-4a48-995a-69b745402592" providerId="ADAL" clId="{CB9F049B-C03C-4EDF-9FDF-EB4A21814F0E}" dt="2023-03-29T04:17:01.390" v="2122" actId="26606"/>
          <ac:spMkLst>
            <pc:docMk/>
            <pc:sldMk cId="3798380592" sldId="261"/>
            <ac:spMk id="18" creationId="{47A29D71-28B3-472C-8D17-34C462243514}"/>
          </ac:spMkLst>
        </pc:spChg>
        <pc:spChg chg="add del">
          <ac:chgData name="Nilay Anand" userId="04dbab29-13ca-4a48-995a-69b745402592" providerId="ADAL" clId="{CB9F049B-C03C-4EDF-9FDF-EB4A21814F0E}" dt="2023-03-29T04:17:01.390" v="2122" actId="26606"/>
          <ac:spMkLst>
            <pc:docMk/>
            <pc:sldMk cId="3798380592" sldId="261"/>
            <ac:spMk id="19" creationId="{77C5C6A8-3DFC-41EE-8BDC-AF44AF9FDBA9}"/>
          </ac:spMkLst>
        </pc:spChg>
        <pc:spChg chg="add del">
          <ac:chgData name="Nilay Anand" userId="04dbab29-13ca-4a48-995a-69b745402592" providerId="ADAL" clId="{CB9F049B-C03C-4EDF-9FDF-EB4A21814F0E}" dt="2023-03-29T04:17:02.839" v="2125" actId="26606"/>
          <ac:spMkLst>
            <pc:docMk/>
            <pc:sldMk cId="3798380592" sldId="261"/>
            <ac:spMk id="21" creationId="{9202645B-6BFF-4EA4-B0BF-5353316FBC87}"/>
          </ac:spMkLst>
        </pc:spChg>
        <pc:spChg chg="add del">
          <ac:chgData name="Nilay Anand" userId="04dbab29-13ca-4a48-995a-69b745402592" providerId="ADAL" clId="{CB9F049B-C03C-4EDF-9FDF-EB4A21814F0E}" dt="2023-03-29T04:17:02.839" v="2125" actId="26606"/>
          <ac:spMkLst>
            <pc:docMk/>
            <pc:sldMk cId="3798380592" sldId="261"/>
            <ac:spMk id="22" creationId="{17A1B41C-A6C9-428D-99AF-403AE4433CD3}"/>
          </ac:spMkLst>
        </pc:spChg>
        <pc:spChg chg="add del">
          <ac:chgData name="Nilay Anand" userId="04dbab29-13ca-4a48-995a-69b745402592" providerId="ADAL" clId="{CB9F049B-C03C-4EDF-9FDF-EB4A21814F0E}" dt="2023-03-29T04:17:02.839" v="2125" actId="26606"/>
          <ac:spMkLst>
            <pc:docMk/>
            <pc:sldMk cId="3798380592" sldId="261"/>
            <ac:spMk id="23" creationId="{6E952119-1129-4290-B942-1A0A093B52A3}"/>
          </ac:spMkLst>
        </pc:spChg>
        <pc:spChg chg="add del">
          <ac:chgData name="Nilay Anand" userId="04dbab29-13ca-4a48-995a-69b745402592" providerId="ADAL" clId="{CB9F049B-C03C-4EDF-9FDF-EB4A21814F0E}" dt="2023-03-29T04:17:04.238" v="2128" actId="26606"/>
          <ac:spMkLst>
            <pc:docMk/>
            <pc:sldMk cId="3798380592" sldId="261"/>
            <ac:spMk id="25" creationId="{DD232EE4-EC74-40E3-8EE5-9D389820351F}"/>
          </ac:spMkLst>
        </pc:spChg>
        <pc:spChg chg="add del">
          <ac:chgData name="Nilay Anand" userId="04dbab29-13ca-4a48-995a-69b745402592" providerId="ADAL" clId="{CB9F049B-C03C-4EDF-9FDF-EB4A21814F0E}" dt="2023-03-29T04:17:04.238" v="2128" actId="26606"/>
          <ac:spMkLst>
            <pc:docMk/>
            <pc:sldMk cId="3798380592" sldId="261"/>
            <ac:spMk id="26" creationId="{F10A157B-621D-47E7-99AF-DFD371F3EAB6}"/>
          </ac:spMkLst>
        </pc:spChg>
        <pc:spChg chg="add del">
          <ac:chgData name="Nilay Anand" userId="04dbab29-13ca-4a48-995a-69b745402592" providerId="ADAL" clId="{CB9F049B-C03C-4EDF-9FDF-EB4A21814F0E}" dt="2023-03-29T04:17:04.238" v="2128" actId="26606"/>
          <ac:spMkLst>
            <pc:docMk/>
            <pc:sldMk cId="3798380592" sldId="261"/>
            <ac:spMk id="27" creationId="{6E952119-1129-4290-B942-1A0A093B52A3}"/>
          </ac:spMkLst>
        </pc:spChg>
        <pc:spChg chg="add del">
          <ac:chgData name="Nilay Anand" userId="04dbab29-13ca-4a48-995a-69b745402592" providerId="ADAL" clId="{CB9F049B-C03C-4EDF-9FDF-EB4A21814F0E}" dt="2023-03-29T04:17:05.655" v="2131" actId="26606"/>
          <ac:spMkLst>
            <pc:docMk/>
            <pc:sldMk cId="3798380592" sldId="261"/>
            <ac:spMk id="29" creationId="{6E35D0A1-7921-42F1-A436-EF231090DD0B}"/>
          </ac:spMkLst>
        </pc:spChg>
        <pc:spChg chg="add del">
          <ac:chgData name="Nilay Anand" userId="04dbab29-13ca-4a48-995a-69b745402592" providerId="ADAL" clId="{CB9F049B-C03C-4EDF-9FDF-EB4A21814F0E}" dt="2023-03-29T04:17:05.655" v="2131" actId="26606"/>
          <ac:spMkLst>
            <pc:docMk/>
            <pc:sldMk cId="3798380592" sldId="261"/>
            <ac:spMk id="30" creationId="{1ADD4D50-2813-4333-87B6-31247C388B7A}"/>
          </ac:spMkLst>
        </pc:spChg>
        <pc:spChg chg="add del">
          <ac:chgData name="Nilay Anand" userId="04dbab29-13ca-4a48-995a-69b745402592" providerId="ADAL" clId="{CB9F049B-C03C-4EDF-9FDF-EB4A21814F0E}" dt="2023-03-29T04:17:06.868" v="2133" actId="26606"/>
          <ac:spMkLst>
            <pc:docMk/>
            <pc:sldMk cId="3798380592" sldId="261"/>
            <ac:spMk id="32" creationId="{19F5B61F-2AAE-40D7-9D90-D78AA1A8BCE2}"/>
          </ac:spMkLst>
        </pc:spChg>
        <pc:spChg chg="add del">
          <ac:chgData name="Nilay Anand" userId="04dbab29-13ca-4a48-995a-69b745402592" providerId="ADAL" clId="{CB9F049B-C03C-4EDF-9FDF-EB4A21814F0E}" dt="2023-03-29T04:17:06.868" v="2133" actId="26606"/>
          <ac:spMkLst>
            <pc:docMk/>
            <pc:sldMk cId="3798380592" sldId="261"/>
            <ac:spMk id="33" creationId="{967D7C5B-0D08-4CDF-85D7-CB1402307759}"/>
          </ac:spMkLst>
        </pc:spChg>
        <pc:spChg chg="add del">
          <ac:chgData name="Nilay Anand" userId="04dbab29-13ca-4a48-995a-69b745402592" providerId="ADAL" clId="{CB9F049B-C03C-4EDF-9FDF-EB4A21814F0E}" dt="2023-03-29T04:17:08.819" v="2136" actId="26606"/>
          <ac:spMkLst>
            <pc:docMk/>
            <pc:sldMk cId="3798380592" sldId="261"/>
            <ac:spMk id="35" creationId="{FCA4DF02-2048-4838-87DA-A85E65888E8C}"/>
          </ac:spMkLst>
        </pc:spChg>
        <pc:spChg chg="add del">
          <ac:chgData name="Nilay Anand" userId="04dbab29-13ca-4a48-995a-69b745402592" providerId="ADAL" clId="{CB9F049B-C03C-4EDF-9FDF-EB4A21814F0E}" dt="2023-03-29T04:17:08.819" v="2136" actId="26606"/>
          <ac:spMkLst>
            <pc:docMk/>
            <pc:sldMk cId="3798380592" sldId="261"/>
            <ac:spMk id="36" creationId="{2520A847-41A2-474E-ACB8-6AD779A323FE}"/>
          </ac:spMkLst>
        </pc:spChg>
        <pc:spChg chg="add del">
          <ac:chgData name="Nilay Anand" userId="04dbab29-13ca-4a48-995a-69b745402592" providerId="ADAL" clId="{CB9F049B-C03C-4EDF-9FDF-EB4A21814F0E}" dt="2023-03-29T04:17:09.999" v="2138" actId="26606"/>
          <ac:spMkLst>
            <pc:docMk/>
            <pc:sldMk cId="3798380592" sldId="261"/>
            <ac:spMk id="38" creationId="{5C2084E7-103E-4908-BB67-80284B785A42}"/>
          </ac:spMkLst>
        </pc:spChg>
        <pc:spChg chg="add del">
          <ac:chgData name="Nilay Anand" userId="04dbab29-13ca-4a48-995a-69b745402592" providerId="ADAL" clId="{CB9F049B-C03C-4EDF-9FDF-EB4A21814F0E}" dt="2023-03-29T04:17:09.999" v="2138" actId="26606"/>
          <ac:spMkLst>
            <pc:docMk/>
            <pc:sldMk cId="3798380592" sldId="261"/>
            <ac:spMk id="39" creationId="{77C5C6A8-3DFC-41EE-8BDC-AF44AF9FDBA9}"/>
          </ac:spMkLst>
        </pc:spChg>
        <pc:spChg chg="add del">
          <ac:chgData name="Nilay Anand" userId="04dbab29-13ca-4a48-995a-69b745402592" providerId="ADAL" clId="{CB9F049B-C03C-4EDF-9FDF-EB4A21814F0E}" dt="2023-03-29T04:17:12.958" v="2140" actId="26606"/>
          <ac:spMkLst>
            <pc:docMk/>
            <pc:sldMk cId="3798380592" sldId="261"/>
            <ac:spMk id="41" creationId="{F00AFF91-7641-444B-BC0B-4D536BE056B2}"/>
          </ac:spMkLst>
        </pc:spChg>
        <pc:spChg chg="add del">
          <ac:chgData name="Nilay Anand" userId="04dbab29-13ca-4a48-995a-69b745402592" providerId="ADAL" clId="{CB9F049B-C03C-4EDF-9FDF-EB4A21814F0E}" dt="2023-03-29T04:17:12.958" v="2140" actId="26606"/>
          <ac:spMkLst>
            <pc:docMk/>
            <pc:sldMk cId="3798380592" sldId="261"/>
            <ac:spMk id="42" creationId="{77C5C6A8-3DFC-41EE-8BDC-AF44AF9FDBA9}"/>
          </ac:spMkLst>
        </pc:spChg>
        <pc:spChg chg="add del">
          <ac:chgData name="Nilay Anand" userId="04dbab29-13ca-4a48-995a-69b745402592" providerId="ADAL" clId="{CB9F049B-C03C-4EDF-9FDF-EB4A21814F0E}" dt="2023-03-29T04:17:13.910" v="2143" actId="26606"/>
          <ac:spMkLst>
            <pc:docMk/>
            <pc:sldMk cId="3798380592" sldId="261"/>
            <ac:spMk id="44" creationId="{9202645B-6BFF-4EA4-B0BF-5353316FBC87}"/>
          </ac:spMkLst>
        </pc:spChg>
        <pc:spChg chg="add del">
          <ac:chgData name="Nilay Anand" userId="04dbab29-13ca-4a48-995a-69b745402592" providerId="ADAL" clId="{CB9F049B-C03C-4EDF-9FDF-EB4A21814F0E}" dt="2023-03-29T04:17:13.910" v="2143" actId="26606"/>
          <ac:spMkLst>
            <pc:docMk/>
            <pc:sldMk cId="3798380592" sldId="261"/>
            <ac:spMk id="45" creationId="{17A1B41C-A6C9-428D-99AF-403AE4433CD3}"/>
          </ac:spMkLst>
        </pc:spChg>
        <pc:spChg chg="add del">
          <ac:chgData name="Nilay Anand" userId="04dbab29-13ca-4a48-995a-69b745402592" providerId="ADAL" clId="{CB9F049B-C03C-4EDF-9FDF-EB4A21814F0E}" dt="2023-03-29T04:17:13.910" v="2143" actId="26606"/>
          <ac:spMkLst>
            <pc:docMk/>
            <pc:sldMk cId="3798380592" sldId="261"/>
            <ac:spMk id="46" creationId="{6E952119-1129-4290-B942-1A0A093B52A3}"/>
          </ac:spMkLst>
        </pc:spChg>
        <pc:spChg chg="add del">
          <ac:chgData name="Nilay Anand" userId="04dbab29-13ca-4a48-995a-69b745402592" providerId="ADAL" clId="{CB9F049B-C03C-4EDF-9FDF-EB4A21814F0E}" dt="2023-03-29T04:17:15.396" v="2146" actId="26606"/>
          <ac:spMkLst>
            <pc:docMk/>
            <pc:sldMk cId="3798380592" sldId="261"/>
            <ac:spMk id="48" creationId="{47A29D71-28B3-472C-8D17-34C462243514}"/>
          </ac:spMkLst>
        </pc:spChg>
        <pc:spChg chg="add del">
          <ac:chgData name="Nilay Anand" userId="04dbab29-13ca-4a48-995a-69b745402592" providerId="ADAL" clId="{CB9F049B-C03C-4EDF-9FDF-EB4A21814F0E}" dt="2023-03-29T04:17:15.396" v="2146" actId="26606"/>
          <ac:spMkLst>
            <pc:docMk/>
            <pc:sldMk cId="3798380592" sldId="261"/>
            <ac:spMk id="49" creationId="{77C5C6A8-3DFC-41EE-8BDC-AF44AF9FDBA9}"/>
          </ac:spMkLst>
        </pc:spChg>
        <pc:spChg chg="add del">
          <ac:chgData name="Nilay Anand" userId="04dbab29-13ca-4a48-995a-69b745402592" providerId="ADAL" clId="{CB9F049B-C03C-4EDF-9FDF-EB4A21814F0E}" dt="2023-03-29T04:17:25.792" v="2149" actId="26606"/>
          <ac:spMkLst>
            <pc:docMk/>
            <pc:sldMk cId="3798380592" sldId="261"/>
            <ac:spMk id="51" creationId="{6E35D0A1-7921-42F1-A436-EF231090DD0B}"/>
          </ac:spMkLst>
        </pc:spChg>
        <pc:spChg chg="add del">
          <ac:chgData name="Nilay Anand" userId="04dbab29-13ca-4a48-995a-69b745402592" providerId="ADAL" clId="{CB9F049B-C03C-4EDF-9FDF-EB4A21814F0E}" dt="2023-03-29T04:17:25.792" v="2149" actId="26606"/>
          <ac:spMkLst>
            <pc:docMk/>
            <pc:sldMk cId="3798380592" sldId="261"/>
            <ac:spMk id="52" creationId="{1ADD4D50-2813-4333-87B6-31247C388B7A}"/>
          </ac:spMkLst>
        </pc:spChg>
        <pc:spChg chg="add">
          <ac:chgData name="Nilay Anand" userId="04dbab29-13ca-4a48-995a-69b745402592" providerId="ADAL" clId="{CB9F049B-C03C-4EDF-9FDF-EB4A21814F0E}" dt="2023-03-29T04:17:25.805" v="2150" actId="26606"/>
          <ac:spMkLst>
            <pc:docMk/>
            <pc:sldMk cId="3798380592" sldId="261"/>
            <ac:spMk id="54" creationId="{47A29D71-28B3-472C-8D17-34C462243514}"/>
          </ac:spMkLst>
        </pc:spChg>
        <pc:spChg chg="add">
          <ac:chgData name="Nilay Anand" userId="04dbab29-13ca-4a48-995a-69b745402592" providerId="ADAL" clId="{CB9F049B-C03C-4EDF-9FDF-EB4A21814F0E}" dt="2023-03-29T04:17:25.805" v="2150" actId="26606"/>
          <ac:spMkLst>
            <pc:docMk/>
            <pc:sldMk cId="3798380592" sldId="261"/>
            <ac:spMk id="55" creationId="{77C5C6A8-3DFC-41EE-8BDC-AF44AF9FDBA9}"/>
          </ac:spMkLst>
        </pc:spChg>
        <pc:picChg chg="add mod ord modCrop">
          <ac:chgData name="Nilay Anand" userId="04dbab29-13ca-4a48-995a-69b745402592" providerId="ADAL" clId="{CB9F049B-C03C-4EDF-9FDF-EB4A21814F0E}" dt="2023-03-29T04:23:20.022" v="2264" actId="1076"/>
          <ac:picMkLst>
            <pc:docMk/>
            <pc:sldMk cId="3798380592" sldId="261"/>
            <ac:picMk id="5" creationId="{E0B4D43C-B86D-E290-16C2-6C5786CFF774}"/>
          </ac:picMkLst>
        </pc:picChg>
        <pc:picChg chg="add mod ord modCrop">
          <ac:chgData name="Nilay Anand" userId="04dbab29-13ca-4a48-995a-69b745402592" providerId="ADAL" clId="{CB9F049B-C03C-4EDF-9FDF-EB4A21814F0E}" dt="2023-03-29T04:23:15.002" v="2263" actId="1076"/>
          <ac:picMkLst>
            <pc:docMk/>
            <pc:sldMk cId="3798380592" sldId="261"/>
            <ac:picMk id="7" creationId="{8BB22B79-D93E-4E80-24B2-96F6FBF4E053}"/>
          </ac:picMkLst>
        </pc:picChg>
        <pc:picChg chg="add mod ord">
          <ac:chgData name="Nilay Anand" userId="04dbab29-13ca-4a48-995a-69b745402592" providerId="ADAL" clId="{CB9F049B-C03C-4EDF-9FDF-EB4A21814F0E}" dt="2023-03-29T04:20:05.489" v="2189" actId="1076"/>
          <ac:picMkLst>
            <pc:docMk/>
            <pc:sldMk cId="3798380592" sldId="261"/>
            <ac:picMk id="9" creationId="{0A1701A7-0850-046A-28E7-7CFED9F25D55}"/>
          </ac:picMkLst>
        </pc:picChg>
      </pc:sldChg>
      <pc:sldChg chg="addSp delSp modSp mod setBg">
        <pc:chgData name="Nilay Anand" userId="04dbab29-13ca-4a48-995a-69b745402592" providerId="ADAL" clId="{CB9F049B-C03C-4EDF-9FDF-EB4A21814F0E}" dt="2023-03-29T22:15:33.661" v="3389" actId="2711"/>
        <pc:sldMkLst>
          <pc:docMk/>
          <pc:sldMk cId="3427186931" sldId="262"/>
        </pc:sldMkLst>
        <pc:spChg chg="mod">
          <ac:chgData name="Nilay Anand" userId="04dbab29-13ca-4a48-995a-69b745402592" providerId="ADAL" clId="{CB9F049B-C03C-4EDF-9FDF-EB4A21814F0E}" dt="2023-03-29T22:15:33.661" v="3389" actId="2711"/>
          <ac:spMkLst>
            <pc:docMk/>
            <pc:sldMk cId="3427186931" sldId="262"/>
            <ac:spMk id="2" creationId="{77486CCB-E759-17C3-3082-5354B96FBD48}"/>
          </ac:spMkLst>
        </pc:spChg>
        <pc:spChg chg="del">
          <ac:chgData name="Nilay Anand" userId="04dbab29-13ca-4a48-995a-69b745402592" providerId="ADAL" clId="{CB9F049B-C03C-4EDF-9FDF-EB4A21814F0E}" dt="2023-03-29T15:15:11.592" v="3232" actId="22"/>
          <ac:spMkLst>
            <pc:docMk/>
            <pc:sldMk cId="3427186931" sldId="262"/>
            <ac:spMk id="3" creationId="{7EE9C4F7-662A-3FC6-CF55-0AB378117AE0}"/>
          </ac:spMkLst>
        </pc:spChg>
        <pc:spChg chg="add del mod">
          <ac:chgData name="Nilay Anand" userId="04dbab29-13ca-4a48-995a-69b745402592" providerId="ADAL" clId="{CB9F049B-C03C-4EDF-9FDF-EB4A21814F0E}" dt="2023-03-29T15:18:09.331" v="3234" actId="22"/>
          <ac:spMkLst>
            <pc:docMk/>
            <pc:sldMk cId="3427186931" sldId="262"/>
            <ac:spMk id="7" creationId="{5849DE3D-0CFC-C3C0-7B79-16CE53AE12B6}"/>
          </ac:spMkLst>
        </pc:spChg>
        <pc:spChg chg="add del mod">
          <ac:chgData name="Nilay Anand" userId="04dbab29-13ca-4a48-995a-69b745402592" providerId="ADAL" clId="{CB9F049B-C03C-4EDF-9FDF-EB4A21814F0E}" dt="2023-03-29T20:46:14.225" v="3252" actId="478"/>
          <ac:spMkLst>
            <pc:docMk/>
            <pc:sldMk cId="3427186931" sldId="262"/>
            <ac:spMk id="13" creationId="{33B9F5D8-0359-D63F-054D-42BCE311D71A}"/>
          </ac:spMkLst>
        </pc:spChg>
        <pc:spChg chg="add del">
          <ac:chgData name="Nilay Anand" userId="04dbab29-13ca-4a48-995a-69b745402592" providerId="ADAL" clId="{CB9F049B-C03C-4EDF-9FDF-EB4A21814F0E}" dt="2023-03-29T20:45:55.693" v="3241" actId="26606"/>
          <ac:spMkLst>
            <pc:docMk/>
            <pc:sldMk cId="3427186931" sldId="262"/>
            <ac:spMk id="16" creationId="{FE159530-DCF3-4A55-A165-60D619F192F0}"/>
          </ac:spMkLst>
        </pc:spChg>
        <pc:spChg chg="add del">
          <ac:chgData name="Nilay Anand" userId="04dbab29-13ca-4a48-995a-69b745402592" providerId="ADAL" clId="{CB9F049B-C03C-4EDF-9FDF-EB4A21814F0E}" dt="2023-03-29T20:45:55.693" v="3241" actId="26606"/>
          <ac:spMkLst>
            <pc:docMk/>
            <pc:sldMk cId="3427186931" sldId="262"/>
            <ac:spMk id="18" creationId="{8A7C3535-4FB5-4E5B-BDFE-FA61877AF1A9}"/>
          </ac:spMkLst>
        </pc:spChg>
        <pc:spChg chg="add">
          <ac:chgData name="Nilay Anand" userId="04dbab29-13ca-4a48-995a-69b745402592" providerId="ADAL" clId="{CB9F049B-C03C-4EDF-9FDF-EB4A21814F0E}" dt="2023-03-29T20:45:55.693" v="3241" actId="26606"/>
          <ac:spMkLst>
            <pc:docMk/>
            <pc:sldMk cId="3427186931" sldId="262"/>
            <ac:spMk id="23" creationId="{F00AFF91-7641-444B-BC0B-4D536BE056B2}"/>
          </ac:spMkLst>
        </pc:spChg>
        <pc:spChg chg="add">
          <ac:chgData name="Nilay Anand" userId="04dbab29-13ca-4a48-995a-69b745402592" providerId="ADAL" clId="{CB9F049B-C03C-4EDF-9FDF-EB4A21814F0E}" dt="2023-03-29T20:45:55.693" v="3241" actId="26606"/>
          <ac:spMkLst>
            <pc:docMk/>
            <pc:sldMk cId="3427186931" sldId="262"/>
            <ac:spMk id="25" creationId="{77C5C6A8-3DFC-41EE-8BDC-AF44AF9FDBA9}"/>
          </ac:spMkLst>
        </pc:spChg>
        <pc:picChg chg="add del mod ord">
          <ac:chgData name="Nilay Anand" userId="04dbab29-13ca-4a48-995a-69b745402592" providerId="ADAL" clId="{CB9F049B-C03C-4EDF-9FDF-EB4A21814F0E}" dt="2023-03-29T15:18:04.214" v="3233" actId="478"/>
          <ac:picMkLst>
            <pc:docMk/>
            <pc:sldMk cId="3427186931" sldId="262"/>
            <ac:picMk id="5" creationId="{64F7A56D-7131-CBC5-9B87-657624936D7F}"/>
          </ac:picMkLst>
        </pc:picChg>
        <pc:picChg chg="add mod ord">
          <ac:chgData name="Nilay Anand" userId="04dbab29-13ca-4a48-995a-69b745402592" providerId="ADAL" clId="{CB9F049B-C03C-4EDF-9FDF-EB4A21814F0E}" dt="2023-03-29T20:46:29.145" v="3258" actId="1076"/>
          <ac:picMkLst>
            <pc:docMk/>
            <pc:sldMk cId="3427186931" sldId="262"/>
            <ac:picMk id="9" creationId="{3E303ADD-7D45-08EA-37E0-87E46109107E}"/>
          </ac:picMkLst>
        </pc:picChg>
        <pc:picChg chg="add mod">
          <ac:chgData name="Nilay Anand" userId="04dbab29-13ca-4a48-995a-69b745402592" providerId="ADAL" clId="{CB9F049B-C03C-4EDF-9FDF-EB4A21814F0E}" dt="2023-03-29T20:46:31.671" v="3260" actId="1076"/>
          <ac:picMkLst>
            <pc:docMk/>
            <pc:sldMk cId="3427186931" sldId="262"/>
            <ac:picMk id="11" creationId="{2982935C-4B50-A30F-9E8A-919DF15F493D}"/>
          </ac:picMkLst>
        </pc:picChg>
        <pc:picChg chg="add mod">
          <ac:chgData name="Nilay Anand" userId="04dbab29-13ca-4a48-995a-69b745402592" providerId="ADAL" clId="{CB9F049B-C03C-4EDF-9FDF-EB4A21814F0E}" dt="2023-03-29T20:46:27.182" v="3257" actId="1076"/>
          <ac:picMkLst>
            <pc:docMk/>
            <pc:sldMk cId="3427186931" sldId="262"/>
            <ac:picMk id="14" creationId="{0B5B5D75-9AF5-E8C7-BC4E-1E7EB9E1BDCB}"/>
          </ac:picMkLst>
        </pc:picChg>
      </pc:sldChg>
      <pc:sldChg chg="addSp delSp modSp mod">
        <pc:chgData name="Nilay Anand" userId="04dbab29-13ca-4a48-995a-69b745402592" providerId="ADAL" clId="{CB9F049B-C03C-4EDF-9FDF-EB4A21814F0E}" dt="2023-03-29T22:25:22.133" v="3641" actId="14100"/>
        <pc:sldMkLst>
          <pc:docMk/>
          <pc:sldMk cId="900712503" sldId="263"/>
        </pc:sldMkLst>
        <pc:spChg chg="mod">
          <ac:chgData name="Nilay Anand" userId="04dbab29-13ca-4a48-995a-69b745402592" providerId="ADAL" clId="{CB9F049B-C03C-4EDF-9FDF-EB4A21814F0E}" dt="2023-03-29T22:25:22.133" v="3641" actId="14100"/>
          <ac:spMkLst>
            <pc:docMk/>
            <pc:sldMk cId="900712503" sldId="263"/>
            <ac:spMk id="2" creationId="{156007C6-7C64-7264-69CC-1C156CD27BE2}"/>
          </ac:spMkLst>
        </pc:spChg>
        <pc:spChg chg="del">
          <ac:chgData name="Nilay Anand" userId="04dbab29-13ca-4a48-995a-69b745402592" providerId="ADAL" clId="{CB9F049B-C03C-4EDF-9FDF-EB4A21814F0E}" dt="2023-03-29T18:54:07.117" v="3238" actId="26606"/>
          <ac:spMkLst>
            <pc:docMk/>
            <pc:sldMk cId="900712503" sldId="263"/>
            <ac:spMk id="26" creationId="{8BBC959F-CAB6-4E23-81DE-E0BBF2B7E073}"/>
          </ac:spMkLst>
        </pc:spChg>
        <pc:spChg chg="del">
          <ac:chgData name="Nilay Anand" userId="04dbab29-13ca-4a48-995a-69b745402592" providerId="ADAL" clId="{CB9F049B-C03C-4EDF-9FDF-EB4A21814F0E}" dt="2023-03-29T18:54:07.117" v="3238" actId="26606"/>
          <ac:spMkLst>
            <pc:docMk/>
            <pc:sldMk cId="900712503" sldId="263"/>
            <ac:spMk id="27" creationId="{7A94DEED-5E0F-4E41-A445-58C14864C34A}"/>
          </ac:spMkLst>
        </pc:spChg>
        <pc:spChg chg="del">
          <ac:chgData name="Nilay Anand" userId="04dbab29-13ca-4a48-995a-69b745402592" providerId="ADAL" clId="{CB9F049B-C03C-4EDF-9FDF-EB4A21814F0E}" dt="2023-03-29T18:54:07.117" v="3238" actId="26606"/>
          <ac:spMkLst>
            <pc:docMk/>
            <pc:sldMk cId="900712503" sldId="263"/>
            <ac:spMk id="28" creationId="{5E1FEFA6-7D4F-4746-AE64-D4D52FE76DC2}"/>
          </ac:spMkLst>
        </pc:spChg>
        <pc:spChg chg="add del">
          <ac:chgData name="Nilay Anand" userId="04dbab29-13ca-4a48-995a-69b745402592" providerId="ADAL" clId="{CB9F049B-C03C-4EDF-9FDF-EB4A21814F0E}" dt="2023-03-29T22:25:04.432" v="3637" actId="26606"/>
          <ac:spMkLst>
            <pc:docMk/>
            <pc:sldMk cId="900712503" sldId="263"/>
            <ac:spMk id="34" creationId="{6E00E3E0-07DA-4A53-8D2F-59983E1449A0}"/>
          </ac:spMkLst>
        </pc:spChg>
        <pc:spChg chg="add">
          <ac:chgData name="Nilay Anand" userId="04dbab29-13ca-4a48-995a-69b745402592" providerId="ADAL" clId="{CB9F049B-C03C-4EDF-9FDF-EB4A21814F0E}" dt="2023-03-29T22:25:04.432" v="3637" actId="26606"/>
          <ac:spMkLst>
            <pc:docMk/>
            <pc:sldMk cId="900712503" sldId="263"/>
            <ac:spMk id="39" creationId="{6E00E3E0-07DA-4A53-8D2F-59983E1449A0}"/>
          </ac:spMkLst>
        </pc:spChg>
        <pc:graphicFrameChg chg="mod modGraphic">
          <ac:chgData name="Nilay Anand" userId="04dbab29-13ca-4a48-995a-69b745402592" providerId="ADAL" clId="{CB9F049B-C03C-4EDF-9FDF-EB4A21814F0E}" dt="2023-03-29T22:25:04.432" v="3637" actId="26606"/>
          <ac:graphicFrameMkLst>
            <pc:docMk/>
            <pc:sldMk cId="900712503" sldId="263"/>
            <ac:graphicFrameMk id="29" creationId="{C1115082-3183-A2E2-066F-DE608134A850}"/>
          </ac:graphicFrameMkLst>
        </pc:graphicFrameChg>
      </pc:sldChg>
      <pc:sldChg chg="modSp mod">
        <pc:chgData name="Nilay Anand" userId="04dbab29-13ca-4a48-995a-69b745402592" providerId="ADAL" clId="{CB9F049B-C03C-4EDF-9FDF-EB4A21814F0E}" dt="2023-03-29T22:48:44.962" v="4052" actId="14100"/>
        <pc:sldMkLst>
          <pc:docMk/>
          <pc:sldMk cId="4140295647" sldId="265"/>
        </pc:sldMkLst>
        <pc:spChg chg="mod">
          <ac:chgData name="Nilay Anand" userId="04dbab29-13ca-4a48-995a-69b745402592" providerId="ADAL" clId="{CB9F049B-C03C-4EDF-9FDF-EB4A21814F0E}" dt="2023-03-29T22:48:44.962" v="4052" actId="14100"/>
          <ac:spMkLst>
            <pc:docMk/>
            <pc:sldMk cId="4140295647" sldId="265"/>
            <ac:spMk id="3" creationId="{8496E15E-FEB3-B548-1A6E-46A7A64B62B7}"/>
          </ac:spMkLst>
        </pc:spChg>
      </pc:sldChg>
      <pc:sldChg chg="addSp delSp modSp del mod">
        <pc:chgData name="Nilay Anand" userId="04dbab29-13ca-4a48-995a-69b745402592" providerId="ADAL" clId="{CB9F049B-C03C-4EDF-9FDF-EB4A21814F0E}" dt="2023-03-29T03:48:14.047" v="1856" actId="2696"/>
        <pc:sldMkLst>
          <pc:docMk/>
          <pc:sldMk cId="2109181463" sldId="266"/>
        </pc:sldMkLst>
        <pc:spChg chg="del mod">
          <ac:chgData name="Nilay Anand" userId="04dbab29-13ca-4a48-995a-69b745402592" providerId="ADAL" clId="{CB9F049B-C03C-4EDF-9FDF-EB4A21814F0E}" dt="2023-03-29T03:48:10.183" v="1855" actId="478"/>
          <ac:spMkLst>
            <pc:docMk/>
            <pc:sldMk cId="2109181463" sldId="266"/>
            <ac:spMk id="2" creationId="{1CE106DD-FFFC-7518-2721-CBBEE4F3C00F}"/>
          </ac:spMkLst>
        </pc:spChg>
        <pc:spChg chg="add mod">
          <ac:chgData name="Nilay Anand" userId="04dbab29-13ca-4a48-995a-69b745402592" providerId="ADAL" clId="{CB9F049B-C03C-4EDF-9FDF-EB4A21814F0E}" dt="2023-03-29T03:48:10.183" v="1855" actId="478"/>
          <ac:spMkLst>
            <pc:docMk/>
            <pc:sldMk cId="2109181463" sldId="266"/>
            <ac:spMk id="5" creationId="{58D8262F-7139-0AF8-A28F-E8D5F3F9189E}"/>
          </ac:spMkLst>
        </pc:spChg>
      </pc:sldChg>
      <pc:sldChg chg="modSp del mod">
        <pc:chgData name="Nilay Anand" userId="04dbab29-13ca-4a48-995a-69b745402592" providerId="ADAL" clId="{CB9F049B-C03C-4EDF-9FDF-EB4A21814F0E}" dt="2023-03-29T07:32:22.653" v="3228" actId="2696"/>
        <pc:sldMkLst>
          <pc:docMk/>
          <pc:sldMk cId="3298941677" sldId="267"/>
        </pc:sldMkLst>
        <pc:spChg chg="mod">
          <ac:chgData name="Nilay Anand" userId="04dbab29-13ca-4a48-995a-69b745402592" providerId="ADAL" clId="{CB9F049B-C03C-4EDF-9FDF-EB4A21814F0E}" dt="2023-03-29T02:10:38.316" v="914" actId="14100"/>
          <ac:spMkLst>
            <pc:docMk/>
            <pc:sldMk cId="3298941677" sldId="267"/>
            <ac:spMk id="2" creationId="{28D34FC8-C10C-A59F-D09D-0BCDB14178B9}"/>
          </ac:spMkLst>
        </pc:spChg>
        <pc:spChg chg="mod">
          <ac:chgData name="Nilay Anand" userId="04dbab29-13ca-4a48-995a-69b745402592" providerId="ADAL" clId="{CB9F049B-C03C-4EDF-9FDF-EB4A21814F0E}" dt="2023-03-29T02:10:41.356" v="915" actId="14100"/>
          <ac:spMkLst>
            <pc:docMk/>
            <pc:sldMk cId="3298941677" sldId="267"/>
            <ac:spMk id="3" creationId="{10F6B1D2-C69D-56F2-46A7-8D68C25C30E2}"/>
          </ac:spMkLst>
        </pc:spChg>
      </pc:sldChg>
      <pc:sldChg chg="addSp delSp modSp mod setBg">
        <pc:chgData name="Nilay Anand" userId="04dbab29-13ca-4a48-995a-69b745402592" providerId="ADAL" clId="{CB9F049B-C03C-4EDF-9FDF-EB4A21814F0E}" dt="2023-03-29T22:53:34.305" v="4056" actId="14100"/>
        <pc:sldMkLst>
          <pc:docMk/>
          <pc:sldMk cId="2537728731" sldId="268"/>
        </pc:sldMkLst>
        <pc:spChg chg="mod">
          <ac:chgData name="Nilay Anand" userId="04dbab29-13ca-4a48-995a-69b745402592" providerId="ADAL" clId="{CB9F049B-C03C-4EDF-9FDF-EB4A21814F0E}" dt="2023-03-29T22:53:34.305" v="4056" actId="14100"/>
          <ac:spMkLst>
            <pc:docMk/>
            <pc:sldMk cId="2537728731" sldId="268"/>
            <ac:spMk id="2" creationId="{87305EDD-C7C6-E98D-0B0E-2ED64A089916}"/>
          </ac:spMkLst>
        </pc:spChg>
        <pc:spChg chg="add del mod">
          <ac:chgData name="Nilay Anand" userId="04dbab29-13ca-4a48-995a-69b745402592" providerId="ADAL" clId="{CB9F049B-C03C-4EDF-9FDF-EB4A21814F0E}" dt="2023-03-29T22:29:45.115" v="3653" actId="26606"/>
          <ac:spMkLst>
            <pc:docMk/>
            <pc:sldMk cId="2537728731" sldId="268"/>
            <ac:spMk id="3" creationId="{896CC0D8-BE88-751C-773D-CA4F6415CCB7}"/>
          </ac:spMkLst>
        </pc:spChg>
        <pc:spChg chg="add del">
          <ac:chgData name="Nilay Anand" userId="04dbab29-13ca-4a48-995a-69b745402592" providerId="ADAL" clId="{CB9F049B-C03C-4EDF-9FDF-EB4A21814F0E}" dt="2023-03-29T22:29:23.235" v="3650" actId="26606"/>
          <ac:spMkLst>
            <pc:docMk/>
            <pc:sldMk cId="2537728731" sldId="268"/>
            <ac:spMk id="9" creationId="{6E00E3E0-07DA-4A53-8D2F-59983E1449A0}"/>
          </ac:spMkLst>
        </pc:spChg>
        <pc:spChg chg="add del">
          <ac:chgData name="Nilay Anand" userId="04dbab29-13ca-4a48-995a-69b745402592" providerId="ADAL" clId="{CB9F049B-C03C-4EDF-9FDF-EB4A21814F0E}" dt="2023-03-29T22:29:45.077" v="3652" actId="26606"/>
          <ac:spMkLst>
            <pc:docMk/>
            <pc:sldMk cId="2537728731" sldId="268"/>
            <ac:spMk id="11" creationId="{ECD538B8-489B-407A-A760-436DB4C563CC}"/>
          </ac:spMkLst>
        </pc:spChg>
        <pc:spChg chg="add del">
          <ac:chgData name="Nilay Anand" userId="04dbab29-13ca-4a48-995a-69b745402592" providerId="ADAL" clId="{CB9F049B-C03C-4EDF-9FDF-EB4A21814F0E}" dt="2023-03-29T22:35:57.550" v="3731" actId="26606"/>
          <ac:spMkLst>
            <pc:docMk/>
            <pc:sldMk cId="2537728731" sldId="268"/>
            <ac:spMk id="14" creationId="{38E646A7-D148-4320-A501-0291AA75AC42}"/>
          </ac:spMkLst>
        </pc:spChg>
        <pc:spChg chg="add">
          <ac:chgData name="Nilay Anand" userId="04dbab29-13ca-4a48-995a-69b745402592" providerId="ADAL" clId="{CB9F049B-C03C-4EDF-9FDF-EB4A21814F0E}" dt="2023-03-29T22:35:57.550" v="3731" actId="26606"/>
          <ac:spMkLst>
            <pc:docMk/>
            <pc:sldMk cId="2537728731" sldId="268"/>
            <ac:spMk id="20" creationId="{6E00E3E0-07DA-4A53-8D2F-59983E1449A0}"/>
          </ac:spMkLst>
        </pc:spChg>
        <pc:graphicFrameChg chg="add del">
          <ac:chgData name="Nilay Anand" userId="04dbab29-13ca-4a48-995a-69b745402592" providerId="ADAL" clId="{CB9F049B-C03C-4EDF-9FDF-EB4A21814F0E}" dt="2023-03-29T22:29:23.235" v="3650" actId="26606"/>
          <ac:graphicFrameMkLst>
            <pc:docMk/>
            <pc:sldMk cId="2537728731" sldId="268"/>
            <ac:graphicFrameMk id="5" creationId="{A3627BE2-F0C3-29F2-45AF-7851198897B1}"/>
          </ac:graphicFrameMkLst>
        </pc:graphicFrameChg>
        <pc:graphicFrameChg chg="add del">
          <ac:chgData name="Nilay Anand" userId="04dbab29-13ca-4a48-995a-69b745402592" providerId="ADAL" clId="{CB9F049B-C03C-4EDF-9FDF-EB4A21814F0E}" dt="2023-03-29T22:29:45.077" v="3652" actId="26606"/>
          <ac:graphicFrameMkLst>
            <pc:docMk/>
            <pc:sldMk cId="2537728731" sldId="268"/>
            <ac:graphicFrameMk id="12" creationId="{DC1C9243-6491-F3F8-46FE-C09556C68857}"/>
          </ac:graphicFrameMkLst>
        </pc:graphicFrameChg>
        <pc:graphicFrameChg chg="add mod modGraphic">
          <ac:chgData name="Nilay Anand" userId="04dbab29-13ca-4a48-995a-69b745402592" providerId="ADAL" clId="{CB9F049B-C03C-4EDF-9FDF-EB4A21814F0E}" dt="2023-03-29T22:35:57.550" v="3731" actId="26606"/>
          <ac:graphicFrameMkLst>
            <pc:docMk/>
            <pc:sldMk cId="2537728731" sldId="268"/>
            <ac:graphicFrameMk id="15" creationId="{600BDABB-44A6-C830-85F5-75A2A6E2E4E3}"/>
          </ac:graphicFrameMkLst>
        </pc:graphicFrameChg>
      </pc:sldChg>
      <pc:sldChg chg="delSp del mod setBg">
        <pc:chgData name="Nilay Anand" userId="04dbab29-13ca-4a48-995a-69b745402592" providerId="ADAL" clId="{CB9F049B-C03C-4EDF-9FDF-EB4A21814F0E}" dt="2023-03-29T07:33:08.297" v="3230" actId="2696"/>
        <pc:sldMkLst>
          <pc:docMk/>
          <pc:sldMk cId="3235551844" sldId="269"/>
        </pc:sldMkLst>
        <pc:picChg chg="del">
          <ac:chgData name="Nilay Anand" userId="04dbab29-13ca-4a48-995a-69b745402592" providerId="ADAL" clId="{CB9F049B-C03C-4EDF-9FDF-EB4A21814F0E}" dt="2023-03-29T07:33:03.378" v="3229" actId="478"/>
          <ac:picMkLst>
            <pc:docMk/>
            <pc:sldMk cId="3235551844" sldId="269"/>
            <ac:picMk id="4" creationId="{0F32AB0A-C0EE-02E8-A8F1-6A6534245615}"/>
          </ac:picMkLst>
        </pc:picChg>
      </pc:sldChg>
      <pc:sldChg chg="delSp modSp mod ord setBg">
        <pc:chgData name="Nilay Anand" userId="04dbab29-13ca-4a48-995a-69b745402592" providerId="ADAL" clId="{CB9F049B-C03C-4EDF-9FDF-EB4A21814F0E}" dt="2023-03-29T03:11:18.063" v="1036"/>
        <pc:sldMkLst>
          <pc:docMk/>
          <pc:sldMk cId="3239541940" sldId="270"/>
        </pc:sldMkLst>
        <pc:spChg chg="mod">
          <ac:chgData name="Nilay Anand" userId="04dbab29-13ca-4a48-995a-69b745402592" providerId="ADAL" clId="{CB9F049B-C03C-4EDF-9FDF-EB4A21814F0E}" dt="2023-03-22T20:31:49.757" v="898" actId="20577"/>
          <ac:spMkLst>
            <pc:docMk/>
            <pc:sldMk cId="3239541940" sldId="270"/>
            <ac:spMk id="2" creationId="{8E49582E-EFFD-7F65-38A3-EEB001490ACA}"/>
          </ac:spMkLst>
        </pc:spChg>
        <pc:spChg chg="del">
          <ac:chgData name="Nilay Anand" userId="04dbab29-13ca-4a48-995a-69b745402592" providerId="ADAL" clId="{CB9F049B-C03C-4EDF-9FDF-EB4A21814F0E}" dt="2023-03-22T20:31:27.062" v="884" actId="478"/>
          <ac:spMkLst>
            <pc:docMk/>
            <pc:sldMk cId="3239541940" sldId="270"/>
            <ac:spMk id="8" creationId="{78FC848D-349B-9194-C56B-3E0B31022D69}"/>
          </ac:spMkLst>
        </pc:spChg>
      </pc:sldChg>
      <pc:sldChg chg="setBg">
        <pc:chgData name="Nilay Anand" userId="04dbab29-13ca-4a48-995a-69b745402592" providerId="ADAL" clId="{CB9F049B-C03C-4EDF-9FDF-EB4A21814F0E}" dt="2023-03-29T03:11:18.063" v="1036"/>
        <pc:sldMkLst>
          <pc:docMk/>
          <pc:sldMk cId="3363735634" sldId="271"/>
        </pc:sldMkLst>
      </pc:sldChg>
      <pc:sldChg chg="addSp delSp modSp mod setBg">
        <pc:chgData name="Nilay Anand" userId="04dbab29-13ca-4a48-995a-69b745402592" providerId="ADAL" clId="{CB9F049B-C03C-4EDF-9FDF-EB4A21814F0E}" dt="2023-03-29T03:23:04.889" v="1418"/>
        <pc:sldMkLst>
          <pc:docMk/>
          <pc:sldMk cId="2014288260" sldId="272"/>
        </pc:sldMkLst>
        <pc:spChg chg="mod">
          <ac:chgData name="Nilay Anand" userId="04dbab29-13ca-4a48-995a-69b745402592" providerId="ADAL" clId="{CB9F049B-C03C-4EDF-9FDF-EB4A21814F0E}" dt="2023-03-22T20:32:19.078" v="903" actId="1076"/>
          <ac:spMkLst>
            <pc:docMk/>
            <pc:sldMk cId="2014288260" sldId="272"/>
            <ac:spMk id="2" creationId="{9C429CA5-D550-134F-278F-E27F6B18E2A6}"/>
          </ac:spMkLst>
        </pc:spChg>
        <pc:spChg chg="del mod ord">
          <ac:chgData name="Nilay Anand" userId="04dbab29-13ca-4a48-995a-69b745402592" providerId="ADAL" clId="{CB9F049B-C03C-4EDF-9FDF-EB4A21814F0E}" dt="2023-03-22T20:32:15.015" v="902" actId="478"/>
          <ac:spMkLst>
            <pc:docMk/>
            <pc:sldMk cId="2014288260" sldId="272"/>
            <ac:spMk id="3" creationId="{C8E09431-3682-B7CA-E4AE-08E5E2EBC455}"/>
          </ac:spMkLst>
        </pc:spChg>
        <pc:spChg chg="add del">
          <ac:chgData name="Nilay Anand" userId="04dbab29-13ca-4a48-995a-69b745402592" providerId="ADAL" clId="{CB9F049B-C03C-4EDF-9FDF-EB4A21814F0E}" dt="2023-03-22T19:17:28.643" v="691" actId="26606"/>
          <ac:spMkLst>
            <pc:docMk/>
            <pc:sldMk cId="2014288260" sldId="272"/>
            <ac:spMk id="10" creationId="{32546713-DF96-41B2-8180-3EEC5B802315}"/>
          </ac:spMkLst>
        </pc:spChg>
        <pc:spChg chg="add del">
          <ac:chgData name="Nilay Anand" userId="04dbab29-13ca-4a48-995a-69b745402592" providerId="ADAL" clId="{CB9F049B-C03C-4EDF-9FDF-EB4A21814F0E}" dt="2023-03-22T19:17:28.643" v="691" actId="26606"/>
          <ac:spMkLst>
            <pc:docMk/>
            <pc:sldMk cId="2014288260" sldId="272"/>
            <ac:spMk id="12" creationId="{C2794E3E-966D-43D0-B426-D33988B92C6F}"/>
          </ac:spMkLst>
        </pc:spChg>
        <pc:spChg chg="add del">
          <ac:chgData name="Nilay Anand" userId="04dbab29-13ca-4a48-995a-69b745402592" providerId="ADAL" clId="{CB9F049B-C03C-4EDF-9FDF-EB4A21814F0E}" dt="2023-03-22T19:19:05.583" v="707" actId="26606"/>
          <ac:spMkLst>
            <pc:docMk/>
            <pc:sldMk cId="2014288260" sldId="272"/>
            <ac:spMk id="1031" creationId="{32546713-DF96-41B2-8180-3EEC5B802315}"/>
          </ac:spMkLst>
        </pc:spChg>
        <pc:spChg chg="add del">
          <ac:chgData name="Nilay Anand" userId="04dbab29-13ca-4a48-995a-69b745402592" providerId="ADAL" clId="{CB9F049B-C03C-4EDF-9FDF-EB4A21814F0E}" dt="2023-03-22T19:19:05.583" v="707" actId="26606"/>
          <ac:spMkLst>
            <pc:docMk/>
            <pc:sldMk cId="2014288260" sldId="272"/>
            <ac:spMk id="1033" creationId="{C2794E3E-966D-43D0-B426-D33988B92C6F}"/>
          </ac:spMkLst>
        </pc:spChg>
        <pc:spChg chg="add">
          <ac:chgData name="Nilay Anand" userId="04dbab29-13ca-4a48-995a-69b745402592" providerId="ADAL" clId="{CB9F049B-C03C-4EDF-9FDF-EB4A21814F0E}" dt="2023-03-22T19:19:05.583" v="707" actId="26606"/>
          <ac:spMkLst>
            <pc:docMk/>
            <pc:sldMk cId="2014288260" sldId="272"/>
            <ac:spMk id="1038" creationId="{8EBD63AD-33A9-4D22-9A5B-438B663EC924}"/>
          </ac:spMkLst>
        </pc:spChg>
        <pc:spChg chg="add">
          <ac:chgData name="Nilay Anand" userId="04dbab29-13ca-4a48-995a-69b745402592" providerId="ADAL" clId="{CB9F049B-C03C-4EDF-9FDF-EB4A21814F0E}" dt="2023-03-22T19:19:05.583" v="707" actId="26606"/>
          <ac:spMkLst>
            <pc:docMk/>
            <pc:sldMk cId="2014288260" sldId="272"/>
            <ac:spMk id="1040" creationId="{2BAD9CC4-644A-42E5-A6A6-082517FA63B7}"/>
          </ac:spMkLst>
        </pc:spChg>
        <pc:picChg chg="add del mod ord">
          <ac:chgData name="Nilay Anand" userId="04dbab29-13ca-4a48-995a-69b745402592" providerId="ADAL" clId="{CB9F049B-C03C-4EDF-9FDF-EB4A21814F0E}" dt="2023-03-22T19:17:23.741" v="689" actId="478"/>
          <ac:picMkLst>
            <pc:docMk/>
            <pc:sldMk cId="2014288260" sldId="272"/>
            <ac:picMk id="4" creationId="{AE789B01-C9A7-2FE7-B614-73BD20498BC0}"/>
          </ac:picMkLst>
        </pc:picChg>
        <pc:picChg chg="add mod ord">
          <ac:chgData name="Nilay Anand" userId="04dbab29-13ca-4a48-995a-69b745402592" providerId="ADAL" clId="{CB9F049B-C03C-4EDF-9FDF-EB4A21814F0E}" dt="2023-03-22T19:19:05.583" v="707" actId="26606"/>
          <ac:picMkLst>
            <pc:docMk/>
            <pc:sldMk cId="2014288260" sldId="272"/>
            <ac:picMk id="5" creationId="{413BB292-CBE2-380F-DC78-4B8E4AF16863}"/>
          </ac:picMkLst>
        </pc:picChg>
        <pc:picChg chg="add del mod">
          <ac:chgData name="Nilay Anand" userId="04dbab29-13ca-4a48-995a-69b745402592" providerId="ADAL" clId="{CB9F049B-C03C-4EDF-9FDF-EB4A21814F0E}" dt="2023-03-22T19:18:34.042" v="702" actId="21"/>
          <ac:picMkLst>
            <pc:docMk/>
            <pc:sldMk cId="2014288260" sldId="272"/>
            <ac:picMk id="1026" creationId="{E36AE664-D820-967F-4D49-96A0998852CF}"/>
          </ac:picMkLst>
        </pc:picChg>
      </pc:sldChg>
      <pc:sldChg chg="addSp delSp modSp new del mod setBg">
        <pc:chgData name="Nilay Anand" userId="04dbab29-13ca-4a48-995a-69b745402592" providerId="ADAL" clId="{CB9F049B-C03C-4EDF-9FDF-EB4A21814F0E}" dt="2023-03-22T19:19:11.439" v="708" actId="47"/>
        <pc:sldMkLst>
          <pc:docMk/>
          <pc:sldMk cId="768381084" sldId="273"/>
        </pc:sldMkLst>
        <pc:spChg chg="mod">
          <ac:chgData name="Nilay Anand" userId="04dbab29-13ca-4a48-995a-69b745402592" providerId="ADAL" clId="{CB9F049B-C03C-4EDF-9FDF-EB4A21814F0E}" dt="2023-03-15T16:57:12.469" v="179" actId="26606"/>
          <ac:spMkLst>
            <pc:docMk/>
            <pc:sldMk cId="768381084" sldId="273"/>
            <ac:spMk id="2" creationId="{288FAC7C-B53A-36F8-EE2B-5BB61699696C}"/>
          </ac:spMkLst>
        </pc:spChg>
        <pc:spChg chg="del">
          <ac:chgData name="Nilay Anand" userId="04dbab29-13ca-4a48-995a-69b745402592" providerId="ADAL" clId="{CB9F049B-C03C-4EDF-9FDF-EB4A21814F0E}" dt="2023-03-15T16:57:06.616" v="177"/>
          <ac:spMkLst>
            <pc:docMk/>
            <pc:sldMk cId="768381084" sldId="273"/>
            <ac:spMk id="3" creationId="{77DEDF31-2C56-528A-007E-EBAAB416B1E8}"/>
          </ac:spMkLst>
        </pc:spChg>
        <pc:spChg chg="add del mod">
          <ac:chgData name="Nilay Anand" userId="04dbab29-13ca-4a48-995a-69b745402592" providerId="ADAL" clId="{CB9F049B-C03C-4EDF-9FDF-EB4A21814F0E}" dt="2023-03-22T19:18:41.109" v="703" actId="478"/>
          <ac:spMkLst>
            <pc:docMk/>
            <pc:sldMk cId="768381084" sldId="273"/>
            <ac:spMk id="3" creationId="{F8EA907B-AEBE-9290-25B1-FDC3F385ADA5}"/>
          </ac:spMkLst>
        </pc:spChg>
        <pc:spChg chg="add">
          <ac:chgData name="Nilay Anand" userId="04dbab29-13ca-4a48-995a-69b745402592" providerId="ADAL" clId="{CB9F049B-C03C-4EDF-9FDF-EB4A21814F0E}" dt="2023-03-15T16:57:12.469" v="179" actId="26606"/>
          <ac:spMkLst>
            <pc:docMk/>
            <pc:sldMk cId="768381084" sldId="273"/>
            <ac:spMk id="1031" creationId="{97C478F1-26B5-44C9-823B-523B85B112F6}"/>
          </ac:spMkLst>
        </pc:spChg>
        <pc:spChg chg="add">
          <ac:chgData name="Nilay Anand" userId="04dbab29-13ca-4a48-995a-69b745402592" providerId="ADAL" clId="{CB9F049B-C03C-4EDF-9FDF-EB4A21814F0E}" dt="2023-03-15T16:57:12.469" v="179" actId="26606"/>
          <ac:spMkLst>
            <pc:docMk/>
            <pc:sldMk cId="768381084" sldId="273"/>
            <ac:spMk id="1033" creationId="{8337CC61-9E93-4D80-9F1C-12CE9A0C07F6}"/>
          </ac:spMkLst>
        </pc:spChg>
        <pc:picChg chg="add del mod">
          <ac:chgData name="Nilay Anand" userId="04dbab29-13ca-4a48-995a-69b745402592" providerId="ADAL" clId="{CB9F049B-C03C-4EDF-9FDF-EB4A21814F0E}" dt="2023-03-22T19:16:06.640" v="614" actId="21"/>
          <ac:picMkLst>
            <pc:docMk/>
            <pc:sldMk cId="768381084" sldId="273"/>
            <ac:picMk id="1026" creationId="{408F7B0C-7CD3-C382-80D8-54BD8840A004}"/>
          </ac:picMkLst>
        </pc:picChg>
      </pc:sldChg>
      <pc:sldChg chg="addSp delSp modSp new mod setBg">
        <pc:chgData name="Nilay Anand" userId="04dbab29-13ca-4a48-995a-69b745402592" providerId="ADAL" clId="{CB9F049B-C03C-4EDF-9FDF-EB4A21814F0E}" dt="2023-03-29T03:11:18.063" v="1036"/>
        <pc:sldMkLst>
          <pc:docMk/>
          <pc:sldMk cId="3213166946" sldId="274"/>
        </pc:sldMkLst>
        <pc:spChg chg="mod">
          <ac:chgData name="Nilay Anand" userId="04dbab29-13ca-4a48-995a-69b745402592" providerId="ADAL" clId="{CB9F049B-C03C-4EDF-9FDF-EB4A21814F0E}" dt="2023-03-22T20:30:53.871" v="879" actId="26606"/>
          <ac:spMkLst>
            <pc:docMk/>
            <pc:sldMk cId="3213166946" sldId="274"/>
            <ac:spMk id="2" creationId="{327A5BE6-EA79-4F67-D98E-CFA31BB53922}"/>
          </ac:spMkLst>
        </pc:spChg>
        <pc:spChg chg="add del">
          <ac:chgData name="Nilay Anand" userId="04dbab29-13ca-4a48-995a-69b745402592" providerId="ADAL" clId="{CB9F049B-C03C-4EDF-9FDF-EB4A21814F0E}" dt="2023-03-22T20:30:17.242" v="875" actId="22"/>
          <ac:spMkLst>
            <pc:docMk/>
            <pc:sldMk cId="3213166946" sldId="274"/>
            <ac:spMk id="3" creationId="{DD677E21-E894-E96E-CC0B-CBA5BF7E70EF}"/>
          </ac:spMkLst>
        </pc:spChg>
        <pc:spChg chg="add del">
          <ac:chgData name="Nilay Anand" userId="04dbab29-13ca-4a48-995a-69b745402592" providerId="ADAL" clId="{CB9F049B-C03C-4EDF-9FDF-EB4A21814F0E}" dt="2023-03-22T20:26:57.210" v="829" actId="26606"/>
          <ac:spMkLst>
            <pc:docMk/>
            <pc:sldMk cId="3213166946" sldId="274"/>
            <ac:spMk id="9" creationId="{9E433CB3-EAB2-4842-A1DD-7BC051B55670}"/>
          </ac:spMkLst>
        </pc:spChg>
        <pc:spChg chg="add del">
          <ac:chgData name="Nilay Anand" userId="04dbab29-13ca-4a48-995a-69b745402592" providerId="ADAL" clId="{CB9F049B-C03C-4EDF-9FDF-EB4A21814F0E}" dt="2023-03-22T20:30:56.367" v="880"/>
          <ac:spMkLst>
            <pc:docMk/>
            <pc:sldMk cId="3213166946" sldId="274"/>
            <ac:spMk id="10" creationId="{1F2B2382-F71D-F9E1-93A6-490E0392ECA1}"/>
          </ac:spMkLst>
        </pc:spChg>
        <pc:spChg chg="add del">
          <ac:chgData name="Nilay Anand" userId="04dbab29-13ca-4a48-995a-69b745402592" providerId="ADAL" clId="{CB9F049B-C03C-4EDF-9FDF-EB4A21814F0E}" dt="2023-03-22T20:26:57.210" v="829" actId="26606"/>
          <ac:spMkLst>
            <pc:docMk/>
            <pc:sldMk cId="3213166946" sldId="274"/>
            <ac:spMk id="11" creationId="{ADB75148-2791-4D20-8938-D7554D86B989}"/>
          </ac:spMkLst>
        </pc:spChg>
        <pc:spChg chg="add">
          <ac:chgData name="Nilay Anand" userId="04dbab29-13ca-4a48-995a-69b745402592" providerId="ADAL" clId="{CB9F049B-C03C-4EDF-9FDF-EB4A21814F0E}" dt="2023-03-22T20:30:53.871" v="879" actId="26606"/>
          <ac:spMkLst>
            <pc:docMk/>
            <pc:sldMk cId="3213166946" sldId="274"/>
            <ac:spMk id="12" creationId="{FE159530-DCF3-4A55-A165-60D619F192F0}"/>
          </ac:spMkLst>
        </pc:spChg>
        <pc:spChg chg="add del">
          <ac:chgData name="Nilay Anand" userId="04dbab29-13ca-4a48-995a-69b745402592" providerId="ADAL" clId="{CB9F049B-C03C-4EDF-9FDF-EB4A21814F0E}" dt="2023-03-22T20:27:01.020" v="831" actId="26606"/>
          <ac:spMkLst>
            <pc:docMk/>
            <pc:sldMk cId="3213166946" sldId="274"/>
            <ac:spMk id="13" creationId="{9E433CB3-EAB2-4842-A1DD-7BC051B55670}"/>
          </ac:spMkLst>
        </pc:spChg>
        <pc:spChg chg="add del">
          <ac:chgData name="Nilay Anand" userId="04dbab29-13ca-4a48-995a-69b745402592" providerId="ADAL" clId="{CB9F049B-C03C-4EDF-9FDF-EB4A21814F0E}" dt="2023-03-22T20:27:01.020" v="831" actId="26606"/>
          <ac:spMkLst>
            <pc:docMk/>
            <pc:sldMk cId="3213166946" sldId="274"/>
            <ac:spMk id="15" creationId="{D37E9081-32E2-43C3-80C8-7F3854D9D056}"/>
          </ac:spMkLst>
        </pc:spChg>
        <pc:spChg chg="add">
          <ac:chgData name="Nilay Anand" userId="04dbab29-13ca-4a48-995a-69b745402592" providerId="ADAL" clId="{CB9F049B-C03C-4EDF-9FDF-EB4A21814F0E}" dt="2023-03-22T20:30:53.871" v="879" actId="26606"/>
          <ac:spMkLst>
            <pc:docMk/>
            <pc:sldMk cId="3213166946" sldId="274"/>
            <ac:spMk id="16" creationId="{8A7C3535-4FB5-4E5B-BDFE-FA61877AF1A9}"/>
          </ac:spMkLst>
        </pc:spChg>
        <pc:spChg chg="add del">
          <ac:chgData name="Nilay Anand" userId="04dbab29-13ca-4a48-995a-69b745402592" providerId="ADAL" clId="{CB9F049B-C03C-4EDF-9FDF-EB4A21814F0E}" dt="2023-03-22T20:27:03.013" v="833" actId="26606"/>
          <ac:spMkLst>
            <pc:docMk/>
            <pc:sldMk cId="3213166946" sldId="274"/>
            <ac:spMk id="17" creationId="{9E433CB3-EAB2-4842-A1DD-7BC051B55670}"/>
          </ac:spMkLst>
        </pc:spChg>
        <pc:spChg chg="add del">
          <ac:chgData name="Nilay Anand" userId="04dbab29-13ca-4a48-995a-69b745402592" providerId="ADAL" clId="{CB9F049B-C03C-4EDF-9FDF-EB4A21814F0E}" dt="2023-03-22T20:27:03.013" v="833" actId="26606"/>
          <ac:spMkLst>
            <pc:docMk/>
            <pc:sldMk cId="3213166946" sldId="274"/>
            <ac:spMk id="19" creationId="{A87376E7-9AC1-477E-9D52-27424009C1A1}"/>
          </ac:spMkLst>
        </pc:spChg>
        <pc:picChg chg="add del">
          <ac:chgData name="Nilay Anand" userId="04dbab29-13ca-4a48-995a-69b745402592" providerId="ADAL" clId="{CB9F049B-C03C-4EDF-9FDF-EB4A21814F0E}" dt="2023-03-22T20:26:57.210" v="829" actId="26606"/>
          <ac:picMkLst>
            <pc:docMk/>
            <pc:sldMk cId="3213166946" sldId="274"/>
            <ac:picMk id="5" creationId="{12ACD3AA-B6DE-B8E9-51BA-ED3188FCA91F}"/>
          </ac:picMkLst>
        </pc:picChg>
        <pc:picChg chg="add mod ord">
          <ac:chgData name="Nilay Anand" userId="04dbab29-13ca-4a48-995a-69b745402592" providerId="ADAL" clId="{CB9F049B-C03C-4EDF-9FDF-EB4A21814F0E}" dt="2023-03-22T20:31:03.401" v="882" actId="1076"/>
          <ac:picMkLst>
            <pc:docMk/>
            <pc:sldMk cId="3213166946" sldId="274"/>
            <ac:picMk id="6" creationId="{1F1474F9-7DA8-25DA-D611-D2AEB94FAA62}"/>
          </ac:picMkLst>
        </pc:picChg>
        <pc:picChg chg="add del mod">
          <ac:chgData name="Nilay Anand" userId="04dbab29-13ca-4a48-995a-69b745402592" providerId="ADAL" clId="{CB9F049B-C03C-4EDF-9FDF-EB4A21814F0E}" dt="2023-03-22T20:30:44.465" v="878" actId="21"/>
          <ac:picMkLst>
            <pc:docMk/>
            <pc:sldMk cId="3213166946" sldId="274"/>
            <ac:picMk id="8" creationId="{9C176644-F4E7-2CEE-6849-1D748BE6C768}"/>
          </ac:picMkLst>
        </pc:picChg>
        <pc:picChg chg="add del">
          <ac:chgData name="Nilay Anand" userId="04dbab29-13ca-4a48-995a-69b745402592" providerId="ADAL" clId="{CB9F049B-C03C-4EDF-9FDF-EB4A21814F0E}" dt="2023-03-22T20:27:01.020" v="831" actId="26606"/>
          <ac:picMkLst>
            <pc:docMk/>
            <pc:sldMk cId="3213166946" sldId="274"/>
            <ac:picMk id="14" creationId="{BCA872B9-A3D9-7522-4033-7598C7808617}"/>
          </ac:picMkLst>
        </pc:picChg>
        <pc:picChg chg="add del">
          <ac:chgData name="Nilay Anand" userId="04dbab29-13ca-4a48-995a-69b745402592" providerId="ADAL" clId="{CB9F049B-C03C-4EDF-9FDF-EB4A21814F0E}" dt="2023-03-22T20:27:03.013" v="833" actId="26606"/>
          <ac:picMkLst>
            <pc:docMk/>
            <pc:sldMk cId="3213166946" sldId="274"/>
            <ac:picMk id="18" creationId="{8164C06D-8EB2-9FE4-A036-71062E64EE15}"/>
          </ac:picMkLst>
        </pc:picChg>
        <pc:picChg chg="add mod">
          <ac:chgData name="Nilay Anand" userId="04dbab29-13ca-4a48-995a-69b745402592" providerId="ADAL" clId="{CB9F049B-C03C-4EDF-9FDF-EB4A21814F0E}" dt="2023-03-22T20:31:05.418" v="883" actId="1076"/>
          <ac:picMkLst>
            <pc:docMk/>
            <pc:sldMk cId="3213166946" sldId="274"/>
            <ac:picMk id="20" creationId="{BF3FC071-FBAF-4014-D96B-F8F2FB75D0A4}"/>
          </ac:picMkLst>
        </pc:picChg>
      </pc:sldChg>
      <pc:sldChg chg="modSp new mod">
        <pc:chgData name="Nilay Anand" userId="04dbab29-13ca-4a48-995a-69b745402592" providerId="ADAL" clId="{CB9F049B-C03C-4EDF-9FDF-EB4A21814F0E}" dt="2023-03-15T17:00:21.155" v="541" actId="20577"/>
        <pc:sldMkLst>
          <pc:docMk/>
          <pc:sldMk cId="684063662" sldId="275"/>
        </pc:sldMkLst>
        <pc:spChg chg="mod">
          <ac:chgData name="Nilay Anand" userId="04dbab29-13ca-4a48-995a-69b745402592" providerId="ADAL" clId="{CB9F049B-C03C-4EDF-9FDF-EB4A21814F0E}" dt="2023-03-15T16:58:13.749" v="214" actId="20577"/>
          <ac:spMkLst>
            <pc:docMk/>
            <pc:sldMk cId="684063662" sldId="275"/>
            <ac:spMk id="2" creationId="{D895DC1D-514F-8ADF-3058-F49F68133C22}"/>
          </ac:spMkLst>
        </pc:spChg>
        <pc:spChg chg="mod">
          <ac:chgData name="Nilay Anand" userId="04dbab29-13ca-4a48-995a-69b745402592" providerId="ADAL" clId="{CB9F049B-C03C-4EDF-9FDF-EB4A21814F0E}" dt="2023-03-15T17:00:21.155" v="541" actId="20577"/>
          <ac:spMkLst>
            <pc:docMk/>
            <pc:sldMk cId="684063662" sldId="275"/>
            <ac:spMk id="3" creationId="{8BE00AB9-9AA7-9602-0522-DAE0E38358A9}"/>
          </ac:spMkLst>
        </pc:spChg>
      </pc:sldChg>
      <pc:sldChg chg="addSp delSp modSp add mod setBg">
        <pc:chgData name="Nilay Anand" userId="04dbab29-13ca-4a48-995a-69b745402592" providerId="ADAL" clId="{CB9F049B-C03C-4EDF-9FDF-EB4A21814F0E}" dt="2023-03-29T03:11:18.063" v="1036"/>
        <pc:sldMkLst>
          <pc:docMk/>
          <pc:sldMk cId="243661133" sldId="276"/>
        </pc:sldMkLst>
        <pc:spChg chg="mod">
          <ac:chgData name="Nilay Anand" userId="04dbab29-13ca-4a48-995a-69b745402592" providerId="ADAL" clId="{CB9F049B-C03C-4EDF-9FDF-EB4A21814F0E}" dt="2023-03-22T20:23:11.654" v="754" actId="1076"/>
          <ac:spMkLst>
            <pc:docMk/>
            <pc:sldMk cId="243661133" sldId="276"/>
            <ac:spMk id="2" creationId="{9C429CA5-D550-134F-278F-E27F6B18E2A6}"/>
          </ac:spMkLst>
        </pc:spChg>
        <pc:spChg chg="mod ord">
          <ac:chgData name="Nilay Anand" userId="04dbab29-13ca-4a48-995a-69b745402592" providerId="ADAL" clId="{CB9F049B-C03C-4EDF-9FDF-EB4A21814F0E}" dt="2023-03-22T19:20:08.852" v="736" actId="21"/>
          <ac:spMkLst>
            <pc:docMk/>
            <pc:sldMk cId="243661133" sldId="276"/>
            <ac:spMk id="3" creationId="{C8E09431-3682-B7CA-E4AE-08E5E2EBC455}"/>
          </ac:spMkLst>
        </pc:spChg>
        <pc:spChg chg="del">
          <ac:chgData name="Nilay Anand" userId="04dbab29-13ca-4a48-995a-69b745402592" providerId="ADAL" clId="{CB9F049B-C03C-4EDF-9FDF-EB4A21814F0E}" dt="2023-03-22T19:19:16.484" v="709" actId="26606"/>
          <ac:spMkLst>
            <pc:docMk/>
            <pc:sldMk cId="243661133" sldId="276"/>
            <ac:spMk id="1031" creationId="{32546713-DF96-41B2-8180-3EEC5B802315}"/>
          </ac:spMkLst>
        </pc:spChg>
        <pc:spChg chg="del">
          <ac:chgData name="Nilay Anand" userId="04dbab29-13ca-4a48-995a-69b745402592" providerId="ADAL" clId="{CB9F049B-C03C-4EDF-9FDF-EB4A21814F0E}" dt="2023-03-22T19:19:16.484" v="709" actId="26606"/>
          <ac:spMkLst>
            <pc:docMk/>
            <pc:sldMk cId="243661133" sldId="276"/>
            <ac:spMk id="1033" creationId="{C2794E3E-966D-43D0-B426-D33988B92C6F}"/>
          </ac:spMkLst>
        </pc:spChg>
        <pc:spChg chg="add">
          <ac:chgData name="Nilay Anand" userId="04dbab29-13ca-4a48-995a-69b745402592" providerId="ADAL" clId="{CB9F049B-C03C-4EDF-9FDF-EB4A21814F0E}" dt="2023-03-22T19:19:16.484" v="709" actId="26606"/>
          <ac:spMkLst>
            <pc:docMk/>
            <pc:sldMk cId="243661133" sldId="276"/>
            <ac:spMk id="1038" creationId="{C1CA7196-CAF1-4234-8849-E335F0BCA3E8}"/>
          </ac:spMkLst>
        </pc:spChg>
        <pc:spChg chg="add">
          <ac:chgData name="Nilay Anand" userId="04dbab29-13ca-4a48-995a-69b745402592" providerId="ADAL" clId="{CB9F049B-C03C-4EDF-9FDF-EB4A21814F0E}" dt="2023-03-22T19:19:16.484" v="709" actId="26606"/>
          <ac:spMkLst>
            <pc:docMk/>
            <pc:sldMk cId="243661133" sldId="276"/>
            <ac:spMk id="1040" creationId="{8A7C3535-4FB5-4E5B-BDFE-FA61877AF1A9}"/>
          </ac:spMkLst>
        </pc:spChg>
        <pc:picChg chg="add mod">
          <ac:chgData name="Nilay Anand" userId="04dbab29-13ca-4a48-995a-69b745402592" providerId="ADAL" clId="{CB9F049B-C03C-4EDF-9FDF-EB4A21814F0E}" dt="2023-03-22T19:19:16.484" v="709" actId="26606"/>
          <ac:picMkLst>
            <pc:docMk/>
            <pc:sldMk cId="243661133" sldId="276"/>
            <ac:picMk id="4" creationId="{EF1E1F37-4D3F-0FA7-AF3B-D71D38E7C023}"/>
          </ac:picMkLst>
        </pc:picChg>
        <pc:picChg chg="del">
          <ac:chgData name="Nilay Anand" userId="04dbab29-13ca-4a48-995a-69b745402592" providerId="ADAL" clId="{CB9F049B-C03C-4EDF-9FDF-EB4A21814F0E}" dt="2023-03-22T19:18:54.785" v="705" actId="478"/>
          <ac:picMkLst>
            <pc:docMk/>
            <pc:sldMk cId="243661133" sldId="276"/>
            <ac:picMk id="5" creationId="{413BB292-CBE2-380F-DC78-4B8E4AF16863}"/>
          </ac:picMkLst>
        </pc:picChg>
        <pc:picChg chg="add del mod modCrop">
          <ac:chgData name="Nilay Anand" userId="04dbab29-13ca-4a48-995a-69b745402592" providerId="ADAL" clId="{CB9F049B-C03C-4EDF-9FDF-EB4A21814F0E}" dt="2023-03-22T20:23:26.290" v="759" actId="478"/>
          <ac:picMkLst>
            <pc:docMk/>
            <pc:sldMk cId="243661133" sldId="276"/>
            <ac:picMk id="7" creationId="{33D8B883-E816-69FE-6A7C-627644B69818}"/>
          </ac:picMkLst>
        </pc:picChg>
        <pc:picChg chg="add mod">
          <ac:chgData name="Nilay Anand" userId="04dbab29-13ca-4a48-995a-69b745402592" providerId="ADAL" clId="{CB9F049B-C03C-4EDF-9FDF-EB4A21814F0E}" dt="2023-03-22T20:23:21.328" v="758" actId="14100"/>
          <ac:picMkLst>
            <pc:docMk/>
            <pc:sldMk cId="243661133" sldId="276"/>
            <ac:picMk id="9" creationId="{472713C0-8ADE-08FB-7444-1936E4B4E0EE}"/>
          </ac:picMkLst>
        </pc:picChg>
        <pc:picChg chg="add mod">
          <ac:chgData name="Nilay Anand" userId="04dbab29-13ca-4a48-995a-69b745402592" providerId="ADAL" clId="{CB9F049B-C03C-4EDF-9FDF-EB4A21814F0E}" dt="2023-03-22T20:23:46.089" v="762" actId="14100"/>
          <ac:picMkLst>
            <pc:docMk/>
            <pc:sldMk cId="243661133" sldId="276"/>
            <ac:picMk id="11" creationId="{2047BEDB-D4C2-1715-BF64-ED1A4AB4E628}"/>
          </ac:picMkLst>
        </pc:picChg>
      </pc:sldChg>
      <pc:sldChg chg="addSp delSp modSp new mod setBg">
        <pc:chgData name="Nilay Anand" userId="04dbab29-13ca-4a48-995a-69b745402592" providerId="ADAL" clId="{CB9F049B-C03C-4EDF-9FDF-EB4A21814F0E}" dt="2023-03-29T03:11:18.063" v="1036"/>
        <pc:sldMkLst>
          <pc:docMk/>
          <pc:sldMk cId="2072930877" sldId="277"/>
        </pc:sldMkLst>
        <pc:spChg chg="mod">
          <ac:chgData name="Nilay Anand" userId="04dbab29-13ca-4a48-995a-69b745402592" providerId="ADAL" clId="{CB9F049B-C03C-4EDF-9FDF-EB4A21814F0E}" dt="2023-03-22T20:26:24.423" v="821" actId="14100"/>
          <ac:spMkLst>
            <pc:docMk/>
            <pc:sldMk cId="2072930877" sldId="277"/>
            <ac:spMk id="2" creationId="{7B0FBAE8-4ACC-FBCC-4248-1A79E9341761}"/>
          </ac:spMkLst>
        </pc:spChg>
        <pc:spChg chg="del">
          <ac:chgData name="Nilay Anand" userId="04dbab29-13ca-4a48-995a-69b745402592" providerId="ADAL" clId="{CB9F049B-C03C-4EDF-9FDF-EB4A21814F0E}" dt="2023-03-22T20:24:42.721" v="772" actId="22"/>
          <ac:spMkLst>
            <pc:docMk/>
            <pc:sldMk cId="2072930877" sldId="277"/>
            <ac:spMk id="3" creationId="{56479EDF-7B15-8049-F939-A4D77BCEA6CB}"/>
          </ac:spMkLst>
        </pc:spChg>
        <pc:spChg chg="add del mod">
          <ac:chgData name="Nilay Anand" userId="04dbab29-13ca-4a48-995a-69b745402592" providerId="ADAL" clId="{CB9F049B-C03C-4EDF-9FDF-EB4A21814F0E}" dt="2023-03-22T20:25:35.672" v="808"/>
          <ac:spMkLst>
            <pc:docMk/>
            <pc:sldMk cId="2072930877" sldId="277"/>
            <ac:spMk id="11" creationId="{F97098D0-E337-1E98-2C8E-94820E817E3B}"/>
          </ac:spMkLst>
        </pc:spChg>
        <pc:spChg chg="add del">
          <ac:chgData name="Nilay Anand" userId="04dbab29-13ca-4a48-995a-69b745402592" providerId="ADAL" clId="{CB9F049B-C03C-4EDF-9FDF-EB4A21814F0E}" dt="2023-03-22T20:25:53.495" v="811" actId="26606"/>
          <ac:spMkLst>
            <pc:docMk/>
            <pc:sldMk cId="2072930877" sldId="277"/>
            <ac:spMk id="14" creationId="{32546713-DF96-41B2-8180-3EEC5B802315}"/>
          </ac:spMkLst>
        </pc:spChg>
        <pc:spChg chg="add del">
          <ac:chgData name="Nilay Anand" userId="04dbab29-13ca-4a48-995a-69b745402592" providerId="ADAL" clId="{CB9F049B-C03C-4EDF-9FDF-EB4A21814F0E}" dt="2023-03-22T20:25:53.495" v="811" actId="26606"/>
          <ac:spMkLst>
            <pc:docMk/>
            <pc:sldMk cId="2072930877" sldId="277"/>
            <ac:spMk id="16" creationId="{C2794E3E-966D-43D0-B426-D33988B92C6F}"/>
          </ac:spMkLst>
        </pc:spChg>
        <pc:spChg chg="add">
          <ac:chgData name="Nilay Anand" userId="04dbab29-13ca-4a48-995a-69b745402592" providerId="ADAL" clId="{CB9F049B-C03C-4EDF-9FDF-EB4A21814F0E}" dt="2023-03-22T20:25:53.495" v="811" actId="26606"/>
          <ac:spMkLst>
            <pc:docMk/>
            <pc:sldMk cId="2072930877" sldId="277"/>
            <ac:spMk id="2055" creationId="{2F924019-FEC9-4027-95AD-616C89401C28}"/>
          </ac:spMkLst>
        </pc:spChg>
        <pc:spChg chg="add">
          <ac:chgData name="Nilay Anand" userId="04dbab29-13ca-4a48-995a-69b745402592" providerId="ADAL" clId="{CB9F049B-C03C-4EDF-9FDF-EB4A21814F0E}" dt="2023-03-22T20:25:53.495" v="811" actId="26606"/>
          <ac:spMkLst>
            <pc:docMk/>
            <pc:sldMk cId="2072930877" sldId="277"/>
            <ac:spMk id="2057" creationId="{7258D5CE-BA78-4C69-ADD7-C32284321501}"/>
          </ac:spMkLst>
        </pc:spChg>
        <pc:picChg chg="add mod ord">
          <ac:chgData name="Nilay Anand" userId="04dbab29-13ca-4a48-995a-69b745402592" providerId="ADAL" clId="{CB9F049B-C03C-4EDF-9FDF-EB4A21814F0E}" dt="2023-03-22T20:26:44.023" v="827" actId="1076"/>
          <ac:picMkLst>
            <pc:docMk/>
            <pc:sldMk cId="2072930877" sldId="277"/>
            <ac:picMk id="5" creationId="{DA0C043A-662F-8088-98F0-E8B7197EF880}"/>
          </ac:picMkLst>
        </pc:picChg>
        <pc:picChg chg="add mod">
          <ac:chgData name="Nilay Anand" userId="04dbab29-13ca-4a48-995a-69b745402592" providerId="ADAL" clId="{CB9F049B-C03C-4EDF-9FDF-EB4A21814F0E}" dt="2023-03-22T20:26:33.148" v="824" actId="14100"/>
          <ac:picMkLst>
            <pc:docMk/>
            <pc:sldMk cId="2072930877" sldId="277"/>
            <ac:picMk id="7" creationId="{785FA5D9-D688-1E67-03E0-F061F937482D}"/>
          </ac:picMkLst>
        </pc:picChg>
        <pc:picChg chg="add mod">
          <ac:chgData name="Nilay Anand" userId="04dbab29-13ca-4a48-995a-69b745402592" providerId="ADAL" clId="{CB9F049B-C03C-4EDF-9FDF-EB4A21814F0E}" dt="2023-03-22T20:26:40.103" v="826" actId="1076"/>
          <ac:picMkLst>
            <pc:docMk/>
            <pc:sldMk cId="2072930877" sldId="277"/>
            <ac:picMk id="2050" creationId="{A3952885-579E-F47D-1A89-2F35DCE3C950}"/>
          </ac:picMkLst>
        </pc:picChg>
      </pc:sldChg>
      <pc:sldChg chg="addSp delSp modSp new mod setBg">
        <pc:chgData name="Nilay Anand" userId="04dbab29-13ca-4a48-995a-69b745402592" providerId="ADAL" clId="{CB9F049B-C03C-4EDF-9FDF-EB4A21814F0E}" dt="2023-03-29T03:11:18.063" v="1036"/>
        <pc:sldMkLst>
          <pc:docMk/>
          <pc:sldMk cId="2215611674" sldId="278"/>
        </pc:sldMkLst>
        <pc:spChg chg="mod">
          <ac:chgData name="Nilay Anand" userId="04dbab29-13ca-4a48-995a-69b745402592" providerId="ADAL" clId="{CB9F049B-C03C-4EDF-9FDF-EB4A21814F0E}" dt="2023-03-22T20:28:06.584" v="850" actId="14100"/>
          <ac:spMkLst>
            <pc:docMk/>
            <pc:sldMk cId="2215611674" sldId="278"/>
            <ac:spMk id="2" creationId="{B2800556-4F3C-E013-FEDE-857D0AB13735}"/>
          </ac:spMkLst>
        </pc:spChg>
        <pc:spChg chg="del">
          <ac:chgData name="Nilay Anand" userId="04dbab29-13ca-4a48-995a-69b745402592" providerId="ADAL" clId="{CB9F049B-C03C-4EDF-9FDF-EB4A21814F0E}" dt="2023-03-22T20:27:37.320" v="846" actId="22"/>
          <ac:spMkLst>
            <pc:docMk/>
            <pc:sldMk cId="2215611674" sldId="278"/>
            <ac:spMk id="3" creationId="{3494BF97-05D1-09F2-CFFB-63F5283E9613}"/>
          </ac:spMkLst>
        </pc:spChg>
        <pc:spChg chg="add">
          <ac:chgData name="Nilay Anand" userId="04dbab29-13ca-4a48-995a-69b745402592" providerId="ADAL" clId="{CB9F049B-C03C-4EDF-9FDF-EB4A21814F0E}" dt="2023-03-22T20:28:01.468" v="849" actId="26606"/>
          <ac:spMkLst>
            <pc:docMk/>
            <pc:sldMk cId="2215611674" sldId="278"/>
            <ac:spMk id="4103" creationId="{2F924019-FEC9-4027-95AD-616C89401C28}"/>
          </ac:spMkLst>
        </pc:spChg>
        <pc:spChg chg="add">
          <ac:chgData name="Nilay Anand" userId="04dbab29-13ca-4a48-995a-69b745402592" providerId="ADAL" clId="{CB9F049B-C03C-4EDF-9FDF-EB4A21814F0E}" dt="2023-03-22T20:28:01.468" v="849" actId="26606"/>
          <ac:spMkLst>
            <pc:docMk/>
            <pc:sldMk cId="2215611674" sldId="278"/>
            <ac:spMk id="4105" creationId="{7258D5CE-BA78-4C69-ADD7-C32284321501}"/>
          </ac:spMkLst>
        </pc:spChg>
        <pc:picChg chg="add mod ord">
          <ac:chgData name="Nilay Anand" userId="04dbab29-13ca-4a48-995a-69b745402592" providerId="ADAL" clId="{CB9F049B-C03C-4EDF-9FDF-EB4A21814F0E}" dt="2023-03-22T20:28:36.216" v="858" actId="14100"/>
          <ac:picMkLst>
            <pc:docMk/>
            <pc:sldMk cId="2215611674" sldId="278"/>
            <ac:picMk id="5" creationId="{0DF891B2-4903-E130-21AB-653390306CDE}"/>
          </ac:picMkLst>
        </pc:picChg>
        <pc:picChg chg="add mod">
          <ac:chgData name="Nilay Anand" userId="04dbab29-13ca-4a48-995a-69b745402592" providerId="ADAL" clId="{CB9F049B-C03C-4EDF-9FDF-EB4A21814F0E}" dt="2023-03-22T20:28:33.661" v="857" actId="14100"/>
          <ac:picMkLst>
            <pc:docMk/>
            <pc:sldMk cId="2215611674" sldId="278"/>
            <ac:picMk id="7" creationId="{2D710988-38F0-5E0A-1CCD-76CBAEA36FB2}"/>
          </ac:picMkLst>
        </pc:picChg>
        <pc:picChg chg="add mod">
          <ac:chgData name="Nilay Anand" userId="04dbab29-13ca-4a48-995a-69b745402592" providerId="ADAL" clId="{CB9F049B-C03C-4EDF-9FDF-EB4A21814F0E}" dt="2023-03-22T20:28:41.654" v="860" actId="1076"/>
          <ac:picMkLst>
            <pc:docMk/>
            <pc:sldMk cId="2215611674" sldId="278"/>
            <ac:picMk id="4098" creationId="{D86C214D-95C4-8339-B9E6-0E72E43B3162}"/>
          </ac:picMkLst>
        </pc:picChg>
      </pc:sldChg>
      <pc:sldChg chg="delSp modSp new del mod">
        <pc:chgData name="Nilay Anand" userId="04dbab29-13ca-4a48-995a-69b745402592" providerId="ADAL" clId="{CB9F049B-C03C-4EDF-9FDF-EB4A21814F0E}" dt="2023-03-29T03:35:46.796" v="1706" actId="2696"/>
        <pc:sldMkLst>
          <pc:docMk/>
          <pc:sldMk cId="601173596" sldId="279"/>
        </pc:sldMkLst>
        <pc:spChg chg="mod">
          <ac:chgData name="Nilay Anand" userId="04dbab29-13ca-4a48-995a-69b745402592" providerId="ADAL" clId="{CB9F049B-C03C-4EDF-9FDF-EB4A21814F0E}" dt="2023-03-29T03:35:37.993" v="1705" actId="20577"/>
          <ac:spMkLst>
            <pc:docMk/>
            <pc:sldMk cId="601173596" sldId="279"/>
            <ac:spMk id="2" creationId="{69824342-0CA2-2541-4157-B7E5BC615ADB}"/>
          </ac:spMkLst>
        </pc:spChg>
        <pc:spChg chg="del">
          <ac:chgData name="Nilay Anand" userId="04dbab29-13ca-4a48-995a-69b745402592" providerId="ADAL" clId="{CB9F049B-C03C-4EDF-9FDF-EB4A21814F0E}" dt="2023-03-29T03:34:36.181" v="1700" actId="478"/>
          <ac:spMkLst>
            <pc:docMk/>
            <pc:sldMk cId="601173596" sldId="279"/>
            <ac:spMk id="3" creationId="{B3B389B2-D226-B387-0905-5F3E41E653AD}"/>
          </ac:spMkLst>
        </pc:spChg>
      </pc:sldChg>
      <pc:sldChg chg="modSp new mod">
        <pc:chgData name="Nilay Anand" userId="04dbab29-13ca-4a48-995a-69b745402592" providerId="ADAL" clId="{CB9F049B-C03C-4EDF-9FDF-EB4A21814F0E}" dt="2023-03-29T06:03:23.142" v="2484" actId="27636"/>
        <pc:sldMkLst>
          <pc:docMk/>
          <pc:sldMk cId="797279743" sldId="279"/>
        </pc:sldMkLst>
        <pc:spChg chg="mod">
          <ac:chgData name="Nilay Anand" userId="04dbab29-13ca-4a48-995a-69b745402592" providerId="ADAL" clId="{CB9F049B-C03C-4EDF-9FDF-EB4A21814F0E}" dt="2023-03-29T04:11:08.155" v="2093" actId="14100"/>
          <ac:spMkLst>
            <pc:docMk/>
            <pc:sldMk cId="797279743" sldId="279"/>
            <ac:spMk id="2" creationId="{19A291D2-3195-41CB-C215-76C13DD27911}"/>
          </ac:spMkLst>
        </pc:spChg>
        <pc:spChg chg="mod">
          <ac:chgData name="Nilay Anand" userId="04dbab29-13ca-4a48-995a-69b745402592" providerId="ADAL" clId="{CB9F049B-C03C-4EDF-9FDF-EB4A21814F0E}" dt="2023-03-29T06:03:23.142" v="2484" actId="27636"/>
          <ac:spMkLst>
            <pc:docMk/>
            <pc:sldMk cId="797279743" sldId="279"/>
            <ac:spMk id="3" creationId="{90F422EF-82AC-BB4A-08C3-4ED963A160F4}"/>
          </ac:spMkLst>
        </pc:spChg>
      </pc:sldChg>
      <pc:sldChg chg="addSp delSp modSp add del mod">
        <pc:chgData name="Nilay Anand" userId="04dbab29-13ca-4a48-995a-69b745402592" providerId="ADAL" clId="{CB9F049B-C03C-4EDF-9FDF-EB4A21814F0E}" dt="2023-03-29T02:14:17.122" v="967" actId="2696"/>
        <pc:sldMkLst>
          <pc:docMk/>
          <pc:sldMk cId="2296631341" sldId="279"/>
        </pc:sldMkLst>
        <pc:spChg chg="mod">
          <ac:chgData name="Nilay Anand" userId="04dbab29-13ca-4a48-995a-69b745402592" providerId="ADAL" clId="{CB9F049B-C03C-4EDF-9FDF-EB4A21814F0E}" dt="2023-03-29T02:13:49.787" v="966" actId="26606"/>
          <ac:spMkLst>
            <pc:docMk/>
            <pc:sldMk cId="2296631341" sldId="279"/>
            <ac:spMk id="2" creationId="{31DD52EE-A06E-9DDB-3591-1D6DC74848D9}"/>
          </ac:spMkLst>
        </pc:spChg>
        <pc:spChg chg="add del mod">
          <ac:chgData name="Nilay Anand" userId="04dbab29-13ca-4a48-995a-69b745402592" providerId="ADAL" clId="{CB9F049B-C03C-4EDF-9FDF-EB4A21814F0E}" dt="2023-03-29T02:13:43.177" v="965" actId="478"/>
          <ac:spMkLst>
            <pc:docMk/>
            <pc:sldMk cId="2296631341" sldId="279"/>
            <ac:spMk id="4" creationId="{73B849BA-ACF9-C4A1-3337-86D2E1FCEB8A}"/>
          </ac:spMkLst>
        </pc:spChg>
        <pc:spChg chg="del">
          <ac:chgData name="Nilay Anand" userId="04dbab29-13ca-4a48-995a-69b745402592" providerId="ADAL" clId="{CB9F049B-C03C-4EDF-9FDF-EB4A21814F0E}" dt="2023-03-29T02:13:49.787" v="966" actId="26606"/>
          <ac:spMkLst>
            <pc:docMk/>
            <pc:sldMk cId="2296631341" sldId="279"/>
            <ac:spMk id="9" creationId="{ECD538B8-489B-407A-A760-436DB4C563CC}"/>
          </ac:spMkLst>
        </pc:spChg>
        <pc:spChg chg="add">
          <ac:chgData name="Nilay Anand" userId="04dbab29-13ca-4a48-995a-69b745402592" providerId="ADAL" clId="{CB9F049B-C03C-4EDF-9FDF-EB4A21814F0E}" dt="2023-03-29T02:13:49.787" v="966" actId="26606"/>
          <ac:spMkLst>
            <pc:docMk/>
            <pc:sldMk cId="2296631341" sldId="279"/>
            <ac:spMk id="14" creationId="{A2867281-7871-4615-A51D-DF8A481C80AA}"/>
          </ac:spMkLst>
        </pc:spChg>
        <pc:spChg chg="add">
          <ac:chgData name="Nilay Anand" userId="04dbab29-13ca-4a48-995a-69b745402592" providerId="ADAL" clId="{CB9F049B-C03C-4EDF-9FDF-EB4A21814F0E}" dt="2023-03-29T02:13:49.787" v="966" actId="26606"/>
          <ac:spMkLst>
            <pc:docMk/>
            <pc:sldMk cId="2296631341" sldId="279"/>
            <ac:spMk id="16" creationId="{65BA7CAF-5EE9-4EEE-9E12-B2CECCB94D62}"/>
          </ac:spMkLst>
        </pc:spChg>
        <pc:spChg chg="add">
          <ac:chgData name="Nilay Anand" userId="04dbab29-13ca-4a48-995a-69b745402592" providerId="ADAL" clId="{CB9F049B-C03C-4EDF-9FDF-EB4A21814F0E}" dt="2023-03-29T02:13:49.787" v="966" actId="26606"/>
          <ac:spMkLst>
            <pc:docMk/>
            <pc:sldMk cId="2296631341" sldId="279"/>
            <ac:spMk id="18" creationId="{C814D965-AFDE-4AF3-9F89-26F4DC4B546C}"/>
          </ac:spMkLst>
        </pc:spChg>
        <pc:graphicFrameChg chg="del mod">
          <ac:chgData name="Nilay Anand" userId="04dbab29-13ca-4a48-995a-69b745402592" providerId="ADAL" clId="{CB9F049B-C03C-4EDF-9FDF-EB4A21814F0E}" dt="2023-03-29T02:13:40.632" v="964" actId="478"/>
          <ac:graphicFrameMkLst>
            <pc:docMk/>
            <pc:sldMk cId="2296631341" sldId="279"/>
            <ac:graphicFrameMk id="5" creationId="{E4EF1B28-EA81-A664-8FEE-D898A0B602DA}"/>
          </ac:graphicFrameMkLst>
        </pc:graphicFrameChg>
      </pc:sldChg>
      <pc:sldChg chg="addSp delSp modSp new mod setBg">
        <pc:chgData name="Nilay Anand" userId="04dbab29-13ca-4a48-995a-69b745402592" providerId="ADAL" clId="{CB9F049B-C03C-4EDF-9FDF-EB4A21814F0E}" dt="2023-03-29T22:15:04.246" v="3388" actId="1076"/>
        <pc:sldMkLst>
          <pc:docMk/>
          <pc:sldMk cId="172950099" sldId="280"/>
        </pc:sldMkLst>
        <pc:spChg chg="mod">
          <ac:chgData name="Nilay Anand" userId="04dbab29-13ca-4a48-995a-69b745402592" providerId="ADAL" clId="{CB9F049B-C03C-4EDF-9FDF-EB4A21814F0E}" dt="2023-03-29T22:15:04.246" v="3388" actId="1076"/>
          <ac:spMkLst>
            <pc:docMk/>
            <pc:sldMk cId="172950099" sldId="280"/>
            <ac:spMk id="2" creationId="{4F76A147-EDCF-3003-A321-534CD805B620}"/>
          </ac:spMkLst>
        </pc:spChg>
        <pc:spChg chg="mod">
          <ac:chgData name="Nilay Anand" userId="04dbab29-13ca-4a48-995a-69b745402592" providerId="ADAL" clId="{CB9F049B-C03C-4EDF-9FDF-EB4A21814F0E}" dt="2023-03-29T20:46:55.263" v="3264" actId="14100"/>
          <ac:spMkLst>
            <pc:docMk/>
            <pc:sldMk cId="172950099" sldId="280"/>
            <ac:spMk id="3" creationId="{C025B5E2-CA27-A49D-4560-60A03EDA84D7}"/>
          </ac:spMkLst>
        </pc:spChg>
        <pc:spChg chg="add">
          <ac:chgData name="Nilay Anand" userId="04dbab29-13ca-4a48-995a-69b745402592" providerId="ADAL" clId="{CB9F049B-C03C-4EDF-9FDF-EB4A21814F0E}" dt="2023-03-29T06:04:41.309" v="2493" actId="26606"/>
          <ac:spMkLst>
            <pc:docMk/>
            <pc:sldMk cId="172950099" sldId="280"/>
            <ac:spMk id="12" creationId="{32546713-DF96-41B2-8180-3EEC5B802315}"/>
          </ac:spMkLst>
        </pc:spChg>
        <pc:spChg chg="add">
          <ac:chgData name="Nilay Anand" userId="04dbab29-13ca-4a48-995a-69b745402592" providerId="ADAL" clId="{CB9F049B-C03C-4EDF-9FDF-EB4A21814F0E}" dt="2023-03-29T06:04:41.309" v="2493" actId="26606"/>
          <ac:spMkLst>
            <pc:docMk/>
            <pc:sldMk cId="172950099" sldId="280"/>
            <ac:spMk id="14" creationId="{C2794E3E-966D-43D0-B426-D33988B92C6F}"/>
          </ac:spMkLst>
        </pc:spChg>
        <pc:spChg chg="add del">
          <ac:chgData name="Nilay Anand" userId="04dbab29-13ca-4a48-995a-69b745402592" providerId="ADAL" clId="{CB9F049B-C03C-4EDF-9FDF-EB4A21814F0E}" dt="2023-03-29T06:09:36.265" v="2553" actId="478"/>
          <ac:spMkLst>
            <pc:docMk/>
            <pc:sldMk cId="172950099" sldId="280"/>
            <ac:spMk id="15" creationId="{ACC98BDC-2398-D6BF-D714-CFA83F173BE9}"/>
          </ac:spMkLst>
        </pc:spChg>
        <pc:graphicFrameChg chg="add del mod modGraphic">
          <ac:chgData name="Nilay Anand" userId="04dbab29-13ca-4a48-995a-69b745402592" providerId="ADAL" clId="{CB9F049B-C03C-4EDF-9FDF-EB4A21814F0E}" dt="2023-03-29T06:08:01.939" v="2535" actId="478"/>
          <ac:graphicFrameMkLst>
            <pc:docMk/>
            <pc:sldMk cId="172950099" sldId="280"/>
            <ac:graphicFrameMk id="10" creationId="{8CF82A80-F059-35D1-97EC-B76AF18B6B30}"/>
          </ac:graphicFrameMkLst>
        </pc:graphicFrameChg>
        <pc:graphicFrameChg chg="add del mod modGraphic">
          <ac:chgData name="Nilay Anand" userId="04dbab29-13ca-4a48-995a-69b745402592" providerId="ADAL" clId="{CB9F049B-C03C-4EDF-9FDF-EB4A21814F0E}" dt="2023-03-29T06:08:46.543" v="2550" actId="478"/>
          <ac:graphicFrameMkLst>
            <pc:docMk/>
            <pc:sldMk cId="172950099" sldId="280"/>
            <ac:graphicFrameMk id="11" creationId="{002E8952-BFA4-2EC8-E8BB-C9D4B0A9D2C5}"/>
          </ac:graphicFrameMkLst>
        </pc:graphicFrameChg>
        <pc:graphicFrameChg chg="add mod modGraphic">
          <ac:chgData name="Nilay Anand" userId="04dbab29-13ca-4a48-995a-69b745402592" providerId="ADAL" clId="{CB9F049B-C03C-4EDF-9FDF-EB4A21814F0E}" dt="2023-03-29T06:23:09.753" v="2741" actId="2711"/>
          <ac:graphicFrameMkLst>
            <pc:docMk/>
            <pc:sldMk cId="172950099" sldId="280"/>
            <ac:graphicFrameMk id="16" creationId="{F3D0D988-2FF9-32AD-7582-DAD87C50CE9C}"/>
          </ac:graphicFrameMkLst>
        </pc:graphicFrameChg>
        <pc:picChg chg="add mod">
          <ac:chgData name="Nilay Anand" userId="04dbab29-13ca-4a48-995a-69b745402592" providerId="ADAL" clId="{CB9F049B-C03C-4EDF-9FDF-EB4A21814F0E}" dt="2023-03-29T06:04:53.456" v="2498" actId="1076"/>
          <ac:picMkLst>
            <pc:docMk/>
            <pc:sldMk cId="172950099" sldId="280"/>
            <ac:picMk id="5" creationId="{C58A4C6B-63B0-9AC6-18D4-E282898D8812}"/>
          </ac:picMkLst>
        </pc:picChg>
        <pc:picChg chg="add mod">
          <ac:chgData name="Nilay Anand" userId="04dbab29-13ca-4a48-995a-69b745402592" providerId="ADAL" clId="{CB9F049B-C03C-4EDF-9FDF-EB4A21814F0E}" dt="2023-03-29T22:14:55.902" v="3387" actId="1076"/>
          <ac:picMkLst>
            <pc:docMk/>
            <pc:sldMk cId="172950099" sldId="280"/>
            <ac:picMk id="7" creationId="{AF7ED5BC-6D4D-5B47-0024-338556A7D9E7}"/>
          </ac:picMkLst>
        </pc:picChg>
        <pc:picChg chg="add del mod">
          <ac:chgData name="Nilay Anand" userId="04dbab29-13ca-4a48-995a-69b745402592" providerId="ADAL" clId="{CB9F049B-C03C-4EDF-9FDF-EB4A21814F0E}" dt="2023-03-29T06:05:58.291" v="2503" actId="478"/>
          <ac:picMkLst>
            <pc:docMk/>
            <pc:sldMk cId="172950099" sldId="280"/>
            <ac:picMk id="9" creationId="{A4C0BCE6-CF80-0AB0-536D-08F825148DE1}"/>
          </ac:picMkLst>
        </pc:picChg>
      </pc:sldChg>
      <pc:sldChg chg="modSp new del mod">
        <pc:chgData name="Nilay Anand" userId="04dbab29-13ca-4a48-995a-69b745402592" providerId="ADAL" clId="{CB9F049B-C03C-4EDF-9FDF-EB4A21814F0E}" dt="2023-03-29T05:38:43.916" v="2442" actId="2696"/>
        <pc:sldMkLst>
          <pc:docMk/>
          <pc:sldMk cId="2986502002" sldId="280"/>
        </pc:sldMkLst>
        <pc:spChg chg="mod">
          <ac:chgData name="Nilay Anand" userId="04dbab29-13ca-4a48-995a-69b745402592" providerId="ADAL" clId="{CB9F049B-C03C-4EDF-9FDF-EB4A21814F0E}" dt="2023-03-29T05:07:06.113" v="2441" actId="20577"/>
          <ac:spMkLst>
            <pc:docMk/>
            <pc:sldMk cId="2986502002" sldId="280"/>
            <ac:spMk id="2" creationId="{A4365C18-8180-4314-B261-F06BB620EF05}"/>
          </ac:spMkLst>
        </pc:spChg>
      </pc:sldChg>
      <pc:sldChg chg="addSp delSp modSp new del mod">
        <pc:chgData name="Nilay Anand" userId="04dbab29-13ca-4a48-995a-69b745402592" providerId="ADAL" clId="{CB9F049B-C03C-4EDF-9FDF-EB4A21814F0E}" dt="2023-03-29T04:08:19.839" v="2091" actId="2696"/>
        <pc:sldMkLst>
          <pc:docMk/>
          <pc:sldMk cId="3895643706" sldId="280"/>
        </pc:sldMkLst>
        <pc:spChg chg="del">
          <ac:chgData name="Nilay Anand" userId="04dbab29-13ca-4a48-995a-69b745402592" providerId="ADAL" clId="{CB9F049B-C03C-4EDF-9FDF-EB4A21814F0E}" dt="2023-03-29T03:58:49.580" v="1943" actId="478"/>
          <ac:spMkLst>
            <pc:docMk/>
            <pc:sldMk cId="3895643706" sldId="280"/>
            <ac:spMk id="2" creationId="{7C30CB5F-BCD2-6C4A-CF5F-CAF4B8422303}"/>
          </ac:spMkLst>
        </pc:spChg>
        <pc:spChg chg="del">
          <ac:chgData name="Nilay Anand" userId="04dbab29-13ca-4a48-995a-69b745402592" providerId="ADAL" clId="{CB9F049B-C03C-4EDF-9FDF-EB4A21814F0E}" dt="2023-03-29T03:58:47.912" v="1942" actId="478"/>
          <ac:spMkLst>
            <pc:docMk/>
            <pc:sldMk cId="3895643706" sldId="280"/>
            <ac:spMk id="3" creationId="{9CA5585F-DA72-699D-687D-7C8BBEF093BC}"/>
          </ac:spMkLst>
        </pc:spChg>
        <pc:spChg chg="add del mod">
          <ac:chgData name="Nilay Anand" userId="04dbab29-13ca-4a48-995a-69b745402592" providerId="ADAL" clId="{CB9F049B-C03C-4EDF-9FDF-EB4A21814F0E}" dt="2023-03-29T04:03:44.855" v="2015" actId="21"/>
          <ac:spMkLst>
            <pc:docMk/>
            <pc:sldMk cId="3895643706" sldId="280"/>
            <ac:spMk id="4" creationId="{5512F4B7-0FE5-BD1F-8CB1-1F9E56BC692F}"/>
          </ac:spMkLst>
        </pc:spChg>
        <pc:spChg chg="add del mod">
          <ac:chgData name="Nilay Anand" userId="04dbab29-13ca-4a48-995a-69b745402592" providerId="ADAL" clId="{CB9F049B-C03C-4EDF-9FDF-EB4A21814F0E}" dt="2023-03-29T04:04:13.405" v="2023" actId="21"/>
          <ac:spMkLst>
            <pc:docMk/>
            <pc:sldMk cId="3895643706" sldId="280"/>
            <ac:spMk id="5" creationId="{F6051CDD-2A79-9FF0-72F0-572F4B8CF655}"/>
          </ac:spMkLst>
        </pc:spChg>
        <pc:spChg chg="add del mod">
          <ac:chgData name="Nilay Anand" userId="04dbab29-13ca-4a48-995a-69b745402592" providerId="ADAL" clId="{CB9F049B-C03C-4EDF-9FDF-EB4A21814F0E}" dt="2023-03-29T04:04:44.438" v="2034" actId="21"/>
          <ac:spMkLst>
            <pc:docMk/>
            <pc:sldMk cId="3895643706" sldId="280"/>
            <ac:spMk id="6" creationId="{181F0FB6-2B2C-134C-7198-B6F957628E02}"/>
          </ac:spMkLst>
        </pc:spChg>
        <pc:picChg chg="add del mod">
          <ac:chgData name="Nilay Anand" userId="04dbab29-13ca-4a48-995a-69b745402592" providerId="ADAL" clId="{CB9F049B-C03C-4EDF-9FDF-EB4A21814F0E}" dt="2023-03-29T04:03:44.855" v="2015" actId="21"/>
          <ac:picMkLst>
            <pc:docMk/>
            <pc:sldMk cId="3895643706" sldId="280"/>
            <ac:picMk id="1026" creationId="{617C3729-C665-E1A8-AD9C-E92DD5F95B10}"/>
          </ac:picMkLst>
        </pc:picChg>
        <pc:picChg chg="add del mod">
          <ac:chgData name="Nilay Anand" userId="04dbab29-13ca-4a48-995a-69b745402592" providerId="ADAL" clId="{CB9F049B-C03C-4EDF-9FDF-EB4A21814F0E}" dt="2023-03-29T04:04:13.405" v="2023" actId="21"/>
          <ac:picMkLst>
            <pc:docMk/>
            <pc:sldMk cId="3895643706" sldId="280"/>
            <ac:picMk id="1028" creationId="{57A9088C-6F53-0719-0C7C-8266A06AEF7E}"/>
          </ac:picMkLst>
        </pc:picChg>
        <pc:picChg chg="add del mod">
          <ac:chgData name="Nilay Anand" userId="04dbab29-13ca-4a48-995a-69b745402592" providerId="ADAL" clId="{CB9F049B-C03C-4EDF-9FDF-EB4A21814F0E}" dt="2023-03-29T04:04:44.438" v="2034" actId="21"/>
          <ac:picMkLst>
            <pc:docMk/>
            <pc:sldMk cId="3895643706" sldId="280"/>
            <ac:picMk id="1030" creationId="{1480081D-FB95-42E8-A74F-AD226B63B07E}"/>
          </ac:picMkLst>
        </pc:picChg>
      </pc:sldChg>
      <pc:sldChg chg="addSp delSp modSp new mod setBg">
        <pc:chgData name="Nilay Anand" userId="04dbab29-13ca-4a48-995a-69b745402592" providerId="ADAL" clId="{CB9F049B-C03C-4EDF-9FDF-EB4A21814F0E}" dt="2023-03-29T22:44:05.229" v="3859" actId="20577"/>
        <pc:sldMkLst>
          <pc:docMk/>
          <pc:sldMk cId="1519637255" sldId="281"/>
        </pc:sldMkLst>
        <pc:spChg chg="mod">
          <ac:chgData name="Nilay Anand" userId="04dbab29-13ca-4a48-995a-69b745402592" providerId="ADAL" clId="{CB9F049B-C03C-4EDF-9FDF-EB4A21814F0E}" dt="2023-03-29T22:14:28.508" v="3386" actId="2711"/>
          <ac:spMkLst>
            <pc:docMk/>
            <pc:sldMk cId="1519637255" sldId="281"/>
            <ac:spMk id="2" creationId="{A188B99E-D1BD-698E-6AA9-6CC5B2568167}"/>
          </ac:spMkLst>
        </pc:spChg>
        <pc:spChg chg="del">
          <ac:chgData name="Nilay Anand" userId="04dbab29-13ca-4a48-995a-69b745402592" providerId="ADAL" clId="{CB9F049B-C03C-4EDF-9FDF-EB4A21814F0E}" dt="2023-03-29T06:29:04.680" v="2753" actId="22"/>
          <ac:spMkLst>
            <pc:docMk/>
            <pc:sldMk cId="1519637255" sldId="281"/>
            <ac:spMk id="3" creationId="{3EF7C8C5-29DF-566C-FB8F-0854B254FDAF}"/>
          </ac:spMkLst>
        </pc:spChg>
        <pc:spChg chg="add mod">
          <ac:chgData name="Nilay Anand" userId="04dbab29-13ca-4a48-995a-69b745402592" providerId="ADAL" clId="{CB9F049B-C03C-4EDF-9FDF-EB4A21814F0E}" dt="2023-03-29T22:44:05.229" v="3859" actId="20577"/>
          <ac:spMkLst>
            <pc:docMk/>
            <pc:sldMk cId="1519637255" sldId="281"/>
            <ac:spMk id="9" creationId="{7DBAC2BD-646C-ADA1-9046-6C9844AF5F02}"/>
          </ac:spMkLst>
        </pc:spChg>
        <pc:spChg chg="add del">
          <ac:chgData name="Nilay Anand" userId="04dbab29-13ca-4a48-995a-69b745402592" providerId="ADAL" clId="{CB9F049B-C03C-4EDF-9FDF-EB4A21814F0E}" dt="2023-03-29T06:29:22.444" v="2755" actId="26606"/>
          <ac:spMkLst>
            <pc:docMk/>
            <pc:sldMk cId="1519637255" sldId="281"/>
            <ac:spMk id="10" creationId="{97C478F1-26B5-44C9-823B-523B85B112F6}"/>
          </ac:spMkLst>
        </pc:spChg>
        <pc:spChg chg="add del">
          <ac:chgData name="Nilay Anand" userId="04dbab29-13ca-4a48-995a-69b745402592" providerId="ADAL" clId="{CB9F049B-C03C-4EDF-9FDF-EB4A21814F0E}" dt="2023-03-29T06:29:22.444" v="2755" actId="26606"/>
          <ac:spMkLst>
            <pc:docMk/>
            <pc:sldMk cId="1519637255" sldId="281"/>
            <ac:spMk id="12" creationId="{8337CC61-9E93-4D80-9F1C-12CE9A0C07F6}"/>
          </ac:spMkLst>
        </pc:spChg>
        <pc:spChg chg="add">
          <ac:chgData name="Nilay Anand" userId="04dbab29-13ca-4a48-995a-69b745402592" providerId="ADAL" clId="{CB9F049B-C03C-4EDF-9FDF-EB4A21814F0E}" dt="2023-03-29T06:29:22.457" v="2756" actId="26606"/>
          <ac:spMkLst>
            <pc:docMk/>
            <pc:sldMk cId="1519637255" sldId="281"/>
            <ac:spMk id="14" creationId="{8A7C3535-4FB5-4E5B-BDFE-FA61877AF1A9}"/>
          </ac:spMkLst>
        </pc:spChg>
        <pc:spChg chg="add">
          <ac:chgData name="Nilay Anand" userId="04dbab29-13ca-4a48-995a-69b745402592" providerId="ADAL" clId="{CB9F049B-C03C-4EDF-9FDF-EB4A21814F0E}" dt="2023-03-29T06:29:22.457" v="2756" actId="26606"/>
          <ac:spMkLst>
            <pc:docMk/>
            <pc:sldMk cId="1519637255" sldId="281"/>
            <ac:spMk id="15" creationId="{C1CA7196-CAF1-4234-8849-E335F0BCA3E8}"/>
          </ac:spMkLst>
        </pc:spChg>
        <pc:picChg chg="add mod ord">
          <ac:chgData name="Nilay Anand" userId="04dbab29-13ca-4a48-995a-69b745402592" providerId="ADAL" clId="{CB9F049B-C03C-4EDF-9FDF-EB4A21814F0E}" dt="2023-03-29T06:29:22.457" v="2756" actId="26606"/>
          <ac:picMkLst>
            <pc:docMk/>
            <pc:sldMk cId="1519637255" sldId="281"/>
            <ac:picMk id="5" creationId="{E46AF9B7-62CD-8A23-301C-2581D98FF371}"/>
          </ac:picMkLst>
        </pc:picChg>
      </pc:sldChg>
      <pc:sldChg chg="addSp modSp mod setBg">
        <pc:chgData name="Nilay Anand" userId="04dbab29-13ca-4a48-995a-69b745402592" providerId="ADAL" clId="{CB9F049B-C03C-4EDF-9FDF-EB4A21814F0E}" dt="2023-03-29T22:31:43.732" v="3662" actId="26606"/>
        <pc:sldMkLst>
          <pc:docMk/>
          <pc:sldMk cId="1638124020" sldId="283"/>
        </pc:sldMkLst>
        <pc:spChg chg="mod">
          <ac:chgData name="Nilay Anand" userId="04dbab29-13ca-4a48-995a-69b745402592" providerId="ADAL" clId="{CB9F049B-C03C-4EDF-9FDF-EB4A21814F0E}" dt="2023-03-29T22:31:43.732" v="3662" actId="26606"/>
          <ac:spMkLst>
            <pc:docMk/>
            <pc:sldMk cId="1638124020" sldId="283"/>
            <ac:spMk id="2" creationId="{87305EDD-C7C6-E98D-0B0E-2ED64A089916}"/>
          </ac:spMkLst>
        </pc:spChg>
        <pc:spChg chg="mod ord">
          <ac:chgData name="Nilay Anand" userId="04dbab29-13ca-4a48-995a-69b745402592" providerId="ADAL" clId="{CB9F049B-C03C-4EDF-9FDF-EB4A21814F0E}" dt="2023-03-29T22:31:43.732" v="3662" actId="26606"/>
          <ac:spMkLst>
            <pc:docMk/>
            <pc:sldMk cId="1638124020" sldId="283"/>
            <ac:spMk id="3" creationId="{896CC0D8-BE88-751C-773D-CA4F6415CCB7}"/>
          </ac:spMkLst>
        </pc:spChg>
        <pc:spChg chg="add">
          <ac:chgData name="Nilay Anand" userId="04dbab29-13ca-4a48-995a-69b745402592" providerId="ADAL" clId="{CB9F049B-C03C-4EDF-9FDF-EB4A21814F0E}" dt="2023-03-29T22:31:43.732" v="3662" actId="26606"/>
          <ac:spMkLst>
            <pc:docMk/>
            <pc:sldMk cId="1638124020" sldId="283"/>
            <ac:spMk id="1031" creationId="{C1CA7196-CAF1-4234-8849-E335F0BCA3E8}"/>
          </ac:spMkLst>
        </pc:spChg>
        <pc:spChg chg="add">
          <ac:chgData name="Nilay Anand" userId="04dbab29-13ca-4a48-995a-69b745402592" providerId="ADAL" clId="{CB9F049B-C03C-4EDF-9FDF-EB4A21814F0E}" dt="2023-03-29T22:31:43.732" v="3662" actId="26606"/>
          <ac:spMkLst>
            <pc:docMk/>
            <pc:sldMk cId="1638124020" sldId="283"/>
            <ac:spMk id="1033" creationId="{8A7C3535-4FB5-4E5B-BDFE-FA61877AF1A9}"/>
          </ac:spMkLst>
        </pc:spChg>
        <pc:picChg chg="mod">
          <ac:chgData name="Nilay Anand" userId="04dbab29-13ca-4a48-995a-69b745402592" providerId="ADAL" clId="{CB9F049B-C03C-4EDF-9FDF-EB4A21814F0E}" dt="2023-03-29T22:31:43.732" v="3662" actId="26606"/>
          <ac:picMkLst>
            <pc:docMk/>
            <pc:sldMk cId="1638124020" sldId="283"/>
            <ac:picMk id="1026" creationId="{DC52CE88-BA3A-B1E2-84D5-3907D16D217E}"/>
          </ac:picMkLst>
        </pc:picChg>
      </pc:sldChg>
      <pc:sldChg chg="modSp mod">
        <pc:chgData name="Nilay Anand" userId="04dbab29-13ca-4a48-995a-69b745402592" providerId="ADAL" clId="{CB9F049B-C03C-4EDF-9FDF-EB4A21814F0E}" dt="2023-03-29T22:40:31.314" v="3853" actId="1037"/>
        <pc:sldMkLst>
          <pc:docMk/>
          <pc:sldMk cId="3973027577" sldId="284"/>
        </pc:sldMkLst>
        <pc:spChg chg="mod">
          <ac:chgData name="Nilay Anand" userId="04dbab29-13ca-4a48-995a-69b745402592" providerId="ADAL" clId="{CB9F049B-C03C-4EDF-9FDF-EB4A21814F0E}" dt="2023-03-29T22:18:08.759" v="3421" actId="2711"/>
          <ac:spMkLst>
            <pc:docMk/>
            <pc:sldMk cId="3973027577" sldId="284"/>
            <ac:spMk id="2" creationId="{87305EDD-C7C6-E98D-0B0E-2ED64A089916}"/>
          </ac:spMkLst>
        </pc:spChg>
        <pc:picChg chg="mod">
          <ac:chgData name="Nilay Anand" userId="04dbab29-13ca-4a48-995a-69b745402592" providerId="ADAL" clId="{CB9F049B-C03C-4EDF-9FDF-EB4A21814F0E}" dt="2023-03-29T22:40:31.314" v="3853" actId="1037"/>
          <ac:picMkLst>
            <pc:docMk/>
            <pc:sldMk cId="3973027577" sldId="284"/>
            <ac:picMk id="3074" creationId="{9CD210D0-83C4-734A-F5AC-F0CA504759AB}"/>
          </ac:picMkLst>
        </pc:picChg>
        <pc:picChg chg="mod">
          <ac:chgData name="Nilay Anand" userId="04dbab29-13ca-4a48-995a-69b745402592" providerId="ADAL" clId="{CB9F049B-C03C-4EDF-9FDF-EB4A21814F0E}" dt="2023-03-29T22:40:27.933" v="3846" actId="1036"/>
          <ac:picMkLst>
            <pc:docMk/>
            <pc:sldMk cId="3973027577" sldId="284"/>
            <ac:picMk id="3078" creationId="{7CE8E02F-6CF0-16A9-376B-570D67CAFCAF}"/>
          </ac:picMkLst>
        </pc:picChg>
      </pc:sldChg>
      <pc:sldChg chg="addSp delSp modSp mod setBg">
        <pc:chgData name="Nilay Anand" userId="04dbab29-13ca-4a48-995a-69b745402592" providerId="ADAL" clId="{CB9F049B-C03C-4EDF-9FDF-EB4A21814F0E}" dt="2023-03-29T22:40:20.525" v="3834" actId="313"/>
        <pc:sldMkLst>
          <pc:docMk/>
          <pc:sldMk cId="1527919640" sldId="285"/>
        </pc:sldMkLst>
        <pc:spChg chg="mod">
          <ac:chgData name="Nilay Anand" userId="04dbab29-13ca-4a48-995a-69b745402592" providerId="ADAL" clId="{CB9F049B-C03C-4EDF-9FDF-EB4A21814F0E}" dt="2023-03-29T22:33:28.864" v="3684" actId="26606"/>
          <ac:spMkLst>
            <pc:docMk/>
            <pc:sldMk cId="1527919640" sldId="285"/>
            <ac:spMk id="2" creationId="{87305EDD-C7C6-E98D-0B0E-2ED64A089916}"/>
          </ac:spMkLst>
        </pc:spChg>
        <pc:spChg chg="add del mod">
          <ac:chgData name="Nilay Anand" userId="04dbab29-13ca-4a48-995a-69b745402592" providerId="ADAL" clId="{CB9F049B-C03C-4EDF-9FDF-EB4A21814F0E}" dt="2023-03-29T22:40:20.525" v="3834" actId="313"/>
          <ac:spMkLst>
            <pc:docMk/>
            <pc:sldMk cId="1527919640" sldId="285"/>
            <ac:spMk id="3" creationId="{896CC0D8-BE88-751C-773D-CA4F6415CCB7}"/>
          </ac:spMkLst>
        </pc:spChg>
        <pc:spChg chg="add del">
          <ac:chgData name="Nilay Anand" userId="04dbab29-13ca-4a48-995a-69b745402592" providerId="ADAL" clId="{CB9F049B-C03C-4EDF-9FDF-EB4A21814F0E}" dt="2023-03-29T22:33:28.864" v="3684" actId="26606"/>
          <ac:spMkLst>
            <pc:docMk/>
            <pc:sldMk cId="1527919640" sldId="285"/>
            <ac:spMk id="6" creationId="{6E00E3E0-07DA-4A53-8D2F-59983E1449A0}"/>
          </ac:spMkLst>
        </pc:spChg>
        <pc:spChg chg="add del">
          <ac:chgData name="Nilay Anand" userId="04dbab29-13ca-4a48-995a-69b745402592" providerId="ADAL" clId="{CB9F049B-C03C-4EDF-9FDF-EB4A21814F0E}" dt="2023-03-29T22:32:29.552" v="3669" actId="26606"/>
          <ac:spMkLst>
            <pc:docMk/>
            <pc:sldMk cId="1527919640" sldId="285"/>
            <ac:spMk id="9" creationId="{6E00E3E0-07DA-4A53-8D2F-59983E1449A0}"/>
          </ac:spMkLst>
        </pc:spChg>
        <pc:graphicFrameChg chg="add del mod">
          <ac:chgData name="Nilay Anand" userId="04dbab29-13ca-4a48-995a-69b745402592" providerId="ADAL" clId="{CB9F049B-C03C-4EDF-9FDF-EB4A21814F0E}" dt="2023-03-29T22:32:29.552" v="3669" actId="26606"/>
          <ac:graphicFrameMkLst>
            <pc:docMk/>
            <pc:sldMk cId="1527919640" sldId="285"/>
            <ac:graphicFrameMk id="5" creationId="{15B6ABAE-EDD7-C493-E0E0-31804BFA1CF3}"/>
          </ac:graphicFrameMkLst>
        </pc:graphicFrameChg>
        <pc:graphicFrameChg chg="add del mod">
          <ac:chgData name="Nilay Anand" userId="04dbab29-13ca-4a48-995a-69b745402592" providerId="ADAL" clId="{CB9F049B-C03C-4EDF-9FDF-EB4A21814F0E}" dt="2023-03-29T22:33:28.864" v="3684" actId="26606"/>
          <ac:graphicFrameMkLst>
            <pc:docMk/>
            <pc:sldMk cId="1527919640" sldId="285"/>
            <ac:graphicFrameMk id="7" creationId="{D5BB3627-628A-2D6E-43E6-E6A56874F878}"/>
          </ac:graphicFrameMkLst>
        </pc:graphicFrameChg>
      </pc:sldChg>
      <pc:sldChg chg="addSp modSp mod setBg">
        <pc:chgData name="Nilay Anand" userId="04dbab29-13ca-4a48-995a-69b745402592" providerId="ADAL" clId="{CB9F049B-C03C-4EDF-9FDF-EB4A21814F0E}" dt="2023-03-29T22:36:35.899" v="3732" actId="313"/>
        <pc:sldMkLst>
          <pc:docMk/>
          <pc:sldMk cId="2177235608" sldId="286"/>
        </pc:sldMkLst>
        <pc:spChg chg="mod">
          <ac:chgData name="Nilay Anand" userId="04dbab29-13ca-4a48-995a-69b745402592" providerId="ADAL" clId="{CB9F049B-C03C-4EDF-9FDF-EB4A21814F0E}" dt="2023-03-29T22:35:03.029" v="3730" actId="26606"/>
          <ac:spMkLst>
            <pc:docMk/>
            <pc:sldMk cId="2177235608" sldId="286"/>
            <ac:spMk id="2" creationId="{87305EDD-C7C6-E98D-0B0E-2ED64A089916}"/>
          </ac:spMkLst>
        </pc:spChg>
        <pc:spChg chg="mod">
          <ac:chgData name="Nilay Anand" userId="04dbab29-13ca-4a48-995a-69b745402592" providerId="ADAL" clId="{CB9F049B-C03C-4EDF-9FDF-EB4A21814F0E}" dt="2023-03-29T22:36:35.899" v="3732" actId="313"/>
          <ac:spMkLst>
            <pc:docMk/>
            <pc:sldMk cId="2177235608" sldId="286"/>
            <ac:spMk id="3" creationId="{896CC0D8-BE88-751C-773D-CA4F6415CCB7}"/>
          </ac:spMkLst>
        </pc:spChg>
        <pc:spChg chg="add">
          <ac:chgData name="Nilay Anand" userId="04dbab29-13ca-4a48-995a-69b745402592" providerId="ADAL" clId="{CB9F049B-C03C-4EDF-9FDF-EB4A21814F0E}" dt="2023-03-29T22:35:03.029" v="3730" actId="26606"/>
          <ac:spMkLst>
            <pc:docMk/>
            <pc:sldMk cId="2177235608" sldId="286"/>
            <ac:spMk id="10" creationId="{D309FA25-1772-4961-90BE-D39F20067CD1}"/>
          </ac:spMkLst>
        </pc:spChg>
        <pc:spChg chg="add">
          <ac:chgData name="Nilay Anand" userId="04dbab29-13ca-4a48-995a-69b745402592" providerId="ADAL" clId="{CB9F049B-C03C-4EDF-9FDF-EB4A21814F0E}" dt="2023-03-29T22:35:03.029" v="3730" actId="26606"/>
          <ac:spMkLst>
            <pc:docMk/>
            <pc:sldMk cId="2177235608" sldId="286"/>
            <ac:spMk id="12" creationId="{8A7C3535-4FB5-4E5B-BDFE-FA61877AF1A9}"/>
          </ac:spMkLst>
        </pc:spChg>
        <pc:picChg chg="mod">
          <ac:chgData name="Nilay Anand" userId="04dbab29-13ca-4a48-995a-69b745402592" providerId="ADAL" clId="{CB9F049B-C03C-4EDF-9FDF-EB4A21814F0E}" dt="2023-03-29T22:35:03.029" v="3730" actId="26606"/>
          <ac:picMkLst>
            <pc:docMk/>
            <pc:sldMk cId="2177235608" sldId="286"/>
            <ac:picMk id="5" creationId="{D4386154-67FE-89D0-FD10-3EF703FDCC55}"/>
          </ac:picMkLst>
        </pc:picChg>
      </pc:sldChg>
      <pc:sldChg chg="modSp del mod">
        <pc:chgData name="Nilay Anand" userId="04dbab29-13ca-4a48-995a-69b745402592" providerId="ADAL" clId="{CB9F049B-C03C-4EDF-9FDF-EB4A21814F0E}" dt="2023-03-29T22:38:33.997" v="3782" actId="2696"/>
        <pc:sldMkLst>
          <pc:docMk/>
          <pc:sldMk cId="3770318131" sldId="287"/>
        </pc:sldMkLst>
        <pc:spChg chg="mod">
          <ac:chgData name="Nilay Anand" userId="04dbab29-13ca-4a48-995a-69b745402592" providerId="ADAL" clId="{CB9F049B-C03C-4EDF-9FDF-EB4A21814F0E}" dt="2023-03-29T22:18:57.163" v="3427" actId="313"/>
          <ac:spMkLst>
            <pc:docMk/>
            <pc:sldMk cId="3770318131" sldId="287"/>
            <ac:spMk id="2" creationId="{87305EDD-C7C6-E98D-0B0E-2ED64A089916}"/>
          </ac:spMkLst>
        </pc:spChg>
        <pc:spChg chg="mod">
          <ac:chgData name="Nilay Anand" userId="04dbab29-13ca-4a48-995a-69b745402592" providerId="ADAL" clId="{CB9F049B-C03C-4EDF-9FDF-EB4A21814F0E}" dt="2023-03-29T22:18:37.466" v="3424" actId="2711"/>
          <ac:spMkLst>
            <pc:docMk/>
            <pc:sldMk cId="3770318131" sldId="287"/>
            <ac:spMk id="3" creationId="{896CC0D8-BE88-751C-773D-CA4F6415CCB7}"/>
          </ac:spMkLst>
        </pc:spChg>
      </pc:sldChg>
      <pc:sldChg chg="addSp delSp modSp mod setBg">
        <pc:chgData name="Nilay Anand" userId="04dbab29-13ca-4a48-995a-69b745402592" providerId="ADAL" clId="{CB9F049B-C03C-4EDF-9FDF-EB4A21814F0E}" dt="2023-03-29T21:03:21.076" v="3308" actId="22"/>
        <pc:sldMkLst>
          <pc:docMk/>
          <pc:sldMk cId="3556903665" sldId="288"/>
        </pc:sldMkLst>
        <pc:spChg chg="mod">
          <ac:chgData name="Nilay Anand" userId="04dbab29-13ca-4a48-995a-69b745402592" providerId="ADAL" clId="{CB9F049B-C03C-4EDF-9FDF-EB4A21814F0E}" dt="2023-03-29T21:02:44.369" v="3300" actId="14100"/>
          <ac:spMkLst>
            <pc:docMk/>
            <pc:sldMk cId="3556903665" sldId="288"/>
            <ac:spMk id="2" creationId="{87305EDD-C7C6-E98D-0B0E-2ED64A089916}"/>
          </ac:spMkLst>
        </pc:spChg>
        <pc:spChg chg="mod ord">
          <ac:chgData name="Nilay Anand" userId="04dbab29-13ca-4a48-995a-69b745402592" providerId="ADAL" clId="{CB9F049B-C03C-4EDF-9FDF-EB4A21814F0E}" dt="2023-03-29T21:02:36.450" v="3296" actId="26606"/>
          <ac:spMkLst>
            <pc:docMk/>
            <pc:sldMk cId="3556903665" sldId="288"/>
            <ac:spMk id="3" creationId="{896CC0D8-BE88-751C-773D-CA4F6415CCB7}"/>
          </ac:spMkLst>
        </pc:spChg>
        <pc:spChg chg="add del">
          <ac:chgData name="Nilay Anand" userId="04dbab29-13ca-4a48-995a-69b745402592" providerId="ADAL" clId="{CB9F049B-C03C-4EDF-9FDF-EB4A21814F0E}" dt="2023-03-29T21:00:41.837" v="3272" actId="26606"/>
          <ac:spMkLst>
            <pc:docMk/>
            <pc:sldMk cId="3556903665" sldId="288"/>
            <ac:spMk id="4103" creationId="{2F924019-FEC9-4027-95AD-616C89401C28}"/>
          </ac:spMkLst>
        </pc:spChg>
        <pc:spChg chg="add del">
          <ac:chgData name="Nilay Anand" userId="04dbab29-13ca-4a48-995a-69b745402592" providerId="ADAL" clId="{CB9F049B-C03C-4EDF-9FDF-EB4A21814F0E}" dt="2023-03-29T21:00:41.837" v="3272" actId="26606"/>
          <ac:spMkLst>
            <pc:docMk/>
            <pc:sldMk cId="3556903665" sldId="288"/>
            <ac:spMk id="4105" creationId="{7258D5CE-BA78-4C69-ADD7-C32284321501}"/>
          </ac:spMkLst>
        </pc:spChg>
        <pc:spChg chg="add del">
          <ac:chgData name="Nilay Anand" userId="04dbab29-13ca-4a48-995a-69b745402592" providerId="ADAL" clId="{CB9F049B-C03C-4EDF-9FDF-EB4A21814F0E}" dt="2023-03-29T21:02:24.442" v="3294" actId="26606"/>
          <ac:spMkLst>
            <pc:docMk/>
            <pc:sldMk cId="3556903665" sldId="288"/>
            <ac:spMk id="4107" creationId="{F00AFF91-7641-444B-BC0B-4D536BE056B2}"/>
          </ac:spMkLst>
        </pc:spChg>
        <pc:spChg chg="add del">
          <ac:chgData name="Nilay Anand" userId="04dbab29-13ca-4a48-995a-69b745402592" providerId="ADAL" clId="{CB9F049B-C03C-4EDF-9FDF-EB4A21814F0E}" dt="2023-03-29T21:02:24.442" v="3294" actId="26606"/>
          <ac:spMkLst>
            <pc:docMk/>
            <pc:sldMk cId="3556903665" sldId="288"/>
            <ac:spMk id="4108" creationId="{77C5C6A8-3DFC-41EE-8BDC-AF44AF9FDBA9}"/>
          </ac:spMkLst>
        </pc:spChg>
        <pc:spChg chg="add del">
          <ac:chgData name="Nilay Anand" userId="04dbab29-13ca-4a48-995a-69b745402592" providerId="ADAL" clId="{CB9F049B-C03C-4EDF-9FDF-EB4A21814F0E}" dt="2023-03-29T21:02:36.450" v="3296" actId="26606"/>
          <ac:spMkLst>
            <pc:docMk/>
            <pc:sldMk cId="3556903665" sldId="288"/>
            <ac:spMk id="4113" creationId="{5C2084E7-103E-4908-BB67-80284B785A42}"/>
          </ac:spMkLst>
        </pc:spChg>
        <pc:spChg chg="add del">
          <ac:chgData name="Nilay Anand" userId="04dbab29-13ca-4a48-995a-69b745402592" providerId="ADAL" clId="{CB9F049B-C03C-4EDF-9FDF-EB4A21814F0E}" dt="2023-03-29T21:02:36.450" v="3296" actId="26606"/>
          <ac:spMkLst>
            <pc:docMk/>
            <pc:sldMk cId="3556903665" sldId="288"/>
            <ac:spMk id="4115" creationId="{77C5C6A8-3DFC-41EE-8BDC-AF44AF9FDBA9}"/>
          </ac:spMkLst>
        </pc:spChg>
        <pc:spChg chg="add">
          <ac:chgData name="Nilay Anand" userId="04dbab29-13ca-4a48-995a-69b745402592" providerId="ADAL" clId="{CB9F049B-C03C-4EDF-9FDF-EB4A21814F0E}" dt="2023-03-29T21:02:36.450" v="3296" actId="26606"/>
          <ac:spMkLst>
            <pc:docMk/>
            <pc:sldMk cId="3556903665" sldId="288"/>
            <ac:spMk id="4120" creationId="{6E35D0A1-7921-42F1-A436-EF231090DD0B}"/>
          </ac:spMkLst>
        </pc:spChg>
        <pc:spChg chg="add">
          <ac:chgData name="Nilay Anand" userId="04dbab29-13ca-4a48-995a-69b745402592" providerId="ADAL" clId="{CB9F049B-C03C-4EDF-9FDF-EB4A21814F0E}" dt="2023-03-29T21:02:36.450" v="3296" actId="26606"/>
          <ac:spMkLst>
            <pc:docMk/>
            <pc:sldMk cId="3556903665" sldId="288"/>
            <ac:spMk id="4122" creationId="{1ADD4D50-2813-4333-87B6-31247C388B7A}"/>
          </ac:spMkLst>
        </pc:spChg>
        <pc:picChg chg="add del mod ord">
          <ac:chgData name="Nilay Anand" userId="04dbab29-13ca-4a48-995a-69b745402592" providerId="ADAL" clId="{CB9F049B-C03C-4EDF-9FDF-EB4A21814F0E}" dt="2023-03-29T21:02:59.905" v="3306" actId="478"/>
          <ac:picMkLst>
            <pc:docMk/>
            <pc:sldMk cId="3556903665" sldId="288"/>
            <ac:picMk id="5" creationId="{522F7553-400C-E67B-94D6-D2D57C6FD456}"/>
          </ac:picMkLst>
        </pc:picChg>
        <pc:picChg chg="add del mod ord">
          <ac:chgData name="Nilay Anand" userId="04dbab29-13ca-4a48-995a-69b745402592" providerId="ADAL" clId="{CB9F049B-C03C-4EDF-9FDF-EB4A21814F0E}" dt="2023-03-29T21:02:59.105" v="3305" actId="478"/>
          <ac:picMkLst>
            <pc:docMk/>
            <pc:sldMk cId="3556903665" sldId="288"/>
            <ac:picMk id="7" creationId="{65F3F485-9B26-382A-1E35-3D555AABB750}"/>
          </ac:picMkLst>
        </pc:picChg>
        <pc:picChg chg="add">
          <ac:chgData name="Nilay Anand" userId="04dbab29-13ca-4a48-995a-69b745402592" providerId="ADAL" clId="{CB9F049B-C03C-4EDF-9FDF-EB4A21814F0E}" dt="2023-03-29T21:03:11.399" v="3307" actId="22"/>
          <ac:picMkLst>
            <pc:docMk/>
            <pc:sldMk cId="3556903665" sldId="288"/>
            <ac:picMk id="9" creationId="{DDA762EC-B575-21F1-584D-FE80AEB95E1F}"/>
          </ac:picMkLst>
        </pc:picChg>
        <pc:picChg chg="add">
          <ac:chgData name="Nilay Anand" userId="04dbab29-13ca-4a48-995a-69b745402592" providerId="ADAL" clId="{CB9F049B-C03C-4EDF-9FDF-EB4A21814F0E}" dt="2023-03-29T21:03:21.076" v="3308" actId="22"/>
          <ac:picMkLst>
            <pc:docMk/>
            <pc:sldMk cId="3556903665" sldId="288"/>
            <ac:picMk id="11" creationId="{62D4AC26-4D0A-C9F8-F7AB-584E55B39E4F}"/>
          </ac:picMkLst>
        </pc:picChg>
        <pc:picChg chg="add mod ord">
          <ac:chgData name="Nilay Anand" userId="04dbab29-13ca-4a48-995a-69b745402592" providerId="ADAL" clId="{CB9F049B-C03C-4EDF-9FDF-EB4A21814F0E}" dt="2023-03-29T21:02:53.038" v="3303" actId="1076"/>
          <ac:picMkLst>
            <pc:docMk/>
            <pc:sldMk cId="3556903665" sldId="288"/>
            <ac:picMk id="4098" creationId="{A2F168A0-0DBE-232D-0991-CB4E65E25AED}"/>
          </ac:picMkLst>
        </pc:picChg>
      </pc:sldChg>
      <pc:sldChg chg="addSp delSp modSp mod setBg">
        <pc:chgData name="Nilay Anand" userId="04dbab29-13ca-4a48-995a-69b745402592" providerId="ADAL" clId="{CB9F049B-C03C-4EDF-9FDF-EB4A21814F0E}" dt="2023-03-29T21:06:17.893" v="3324" actId="478"/>
        <pc:sldMkLst>
          <pc:docMk/>
          <pc:sldMk cId="2684264722" sldId="289"/>
        </pc:sldMkLst>
        <pc:spChg chg="mod">
          <ac:chgData name="Nilay Anand" userId="04dbab29-13ca-4a48-995a-69b745402592" providerId="ADAL" clId="{CB9F049B-C03C-4EDF-9FDF-EB4A21814F0E}" dt="2023-03-29T21:06:04.456" v="3320" actId="14100"/>
          <ac:spMkLst>
            <pc:docMk/>
            <pc:sldMk cId="2684264722" sldId="289"/>
            <ac:spMk id="2" creationId="{87305EDD-C7C6-E98D-0B0E-2ED64A089916}"/>
          </ac:spMkLst>
        </pc:spChg>
        <pc:spChg chg="del mod">
          <ac:chgData name="Nilay Anand" userId="04dbab29-13ca-4a48-995a-69b745402592" providerId="ADAL" clId="{CB9F049B-C03C-4EDF-9FDF-EB4A21814F0E}" dt="2023-03-29T21:05:04.803" v="3314" actId="22"/>
          <ac:spMkLst>
            <pc:docMk/>
            <pc:sldMk cId="2684264722" sldId="289"/>
            <ac:spMk id="3" creationId="{896CC0D8-BE88-751C-773D-CA4F6415CCB7}"/>
          </ac:spMkLst>
        </pc:spChg>
        <pc:spChg chg="add del">
          <ac:chgData name="Nilay Anand" userId="04dbab29-13ca-4a48-995a-69b745402592" providerId="ADAL" clId="{CB9F049B-C03C-4EDF-9FDF-EB4A21814F0E}" dt="2023-03-29T21:05:56.197" v="3318" actId="26606"/>
          <ac:spMkLst>
            <pc:docMk/>
            <pc:sldMk cId="2684264722" sldId="289"/>
            <ac:spMk id="5126" creationId="{D677F23D-CBBF-F18B-F20D-DB4A60A767D7}"/>
          </ac:spMkLst>
        </pc:spChg>
        <pc:spChg chg="add del">
          <ac:chgData name="Nilay Anand" userId="04dbab29-13ca-4a48-995a-69b745402592" providerId="ADAL" clId="{CB9F049B-C03C-4EDF-9FDF-EB4A21814F0E}" dt="2023-03-29T21:05:56.197" v="3318" actId="26606"/>
          <ac:spMkLst>
            <pc:docMk/>
            <pc:sldMk cId="2684264722" sldId="289"/>
            <ac:spMk id="5129" creationId="{6E35D0A1-7921-42F1-A436-EF231090DD0B}"/>
          </ac:spMkLst>
        </pc:spChg>
        <pc:spChg chg="add del">
          <ac:chgData name="Nilay Anand" userId="04dbab29-13ca-4a48-995a-69b745402592" providerId="ADAL" clId="{CB9F049B-C03C-4EDF-9FDF-EB4A21814F0E}" dt="2023-03-29T21:05:56.197" v="3318" actId="26606"/>
          <ac:spMkLst>
            <pc:docMk/>
            <pc:sldMk cId="2684264722" sldId="289"/>
            <ac:spMk id="5131" creationId="{1ADD4D50-2813-4333-87B6-31247C388B7A}"/>
          </ac:spMkLst>
        </pc:spChg>
        <pc:spChg chg="add">
          <ac:chgData name="Nilay Anand" userId="04dbab29-13ca-4a48-995a-69b745402592" providerId="ADAL" clId="{CB9F049B-C03C-4EDF-9FDF-EB4A21814F0E}" dt="2023-03-29T21:05:56.207" v="3319" actId="26606"/>
          <ac:spMkLst>
            <pc:docMk/>
            <pc:sldMk cId="2684264722" sldId="289"/>
            <ac:spMk id="5133" creationId="{E603B722-6592-4052-B34A-9677B69F8043}"/>
          </ac:spMkLst>
        </pc:spChg>
        <pc:spChg chg="add">
          <ac:chgData name="Nilay Anand" userId="04dbab29-13ca-4a48-995a-69b745402592" providerId="ADAL" clId="{CB9F049B-C03C-4EDF-9FDF-EB4A21814F0E}" dt="2023-03-29T21:05:56.207" v="3319" actId="26606"/>
          <ac:spMkLst>
            <pc:docMk/>
            <pc:sldMk cId="2684264722" sldId="289"/>
            <ac:spMk id="5134" creationId="{77C5C6A8-3DFC-41EE-8BDC-AF44AF9FDBA9}"/>
          </ac:spMkLst>
        </pc:spChg>
        <pc:spChg chg="add del">
          <ac:chgData name="Nilay Anand" userId="04dbab29-13ca-4a48-995a-69b745402592" providerId="ADAL" clId="{CB9F049B-C03C-4EDF-9FDF-EB4A21814F0E}" dt="2023-03-29T21:06:17.893" v="3324" actId="478"/>
          <ac:spMkLst>
            <pc:docMk/>
            <pc:sldMk cId="2684264722" sldId="289"/>
            <ac:spMk id="5135" creationId="{01145D6F-2DC4-5F6D-8818-5E842396DDA6}"/>
          </ac:spMkLst>
        </pc:spChg>
        <pc:picChg chg="add mod ord">
          <ac:chgData name="Nilay Anand" userId="04dbab29-13ca-4a48-995a-69b745402592" providerId="ADAL" clId="{CB9F049B-C03C-4EDF-9FDF-EB4A21814F0E}" dt="2023-03-29T21:06:08.533" v="3322" actId="1076"/>
          <ac:picMkLst>
            <pc:docMk/>
            <pc:sldMk cId="2684264722" sldId="289"/>
            <ac:picMk id="5" creationId="{E2FCCDF3-7A1A-EE8A-24D4-C4709B357A46}"/>
          </ac:picMkLst>
        </pc:picChg>
        <pc:picChg chg="add mod ord">
          <ac:chgData name="Nilay Anand" userId="04dbab29-13ca-4a48-995a-69b745402592" providerId="ADAL" clId="{CB9F049B-C03C-4EDF-9FDF-EB4A21814F0E}" dt="2023-03-29T21:06:09.783" v="3323" actId="1076"/>
          <ac:picMkLst>
            <pc:docMk/>
            <pc:sldMk cId="2684264722" sldId="289"/>
            <ac:picMk id="7" creationId="{5EED1409-D9F1-26CF-137C-9F617C51E596}"/>
          </ac:picMkLst>
        </pc:picChg>
        <pc:picChg chg="add mod ord">
          <ac:chgData name="Nilay Anand" userId="04dbab29-13ca-4a48-995a-69b745402592" providerId="ADAL" clId="{CB9F049B-C03C-4EDF-9FDF-EB4A21814F0E}" dt="2023-03-29T21:06:06.096" v="3321" actId="1076"/>
          <ac:picMkLst>
            <pc:docMk/>
            <pc:sldMk cId="2684264722" sldId="289"/>
            <ac:picMk id="5122" creationId="{878A191A-335F-7A72-BEB2-D839E7E6B2FD}"/>
          </ac:picMkLst>
        </pc:picChg>
      </pc:sldChg>
      <pc:sldChg chg="addSp delSp modSp del mod setBg">
        <pc:chgData name="Nilay Anand" userId="04dbab29-13ca-4a48-995a-69b745402592" providerId="ADAL" clId="{CB9F049B-C03C-4EDF-9FDF-EB4A21814F0E}" dt="2023-03-29T21:09:42.526" v="3361" actId="2696"/>
        <pc:sldMkLst>
          <pc:docMk/>
          <pc:sldMk cId="2917721554" sldId="290"/>
        </pc:sldMkLst>
        <pc:spChg chg="mod">
          <ac:chgData name="Nilay Anand" userId="04dbab29-13ca-4a48-995a-69b745402592" providerId="ADAL" clId="{CB9F049B-C03C-4EDF-9FDF-EB4A21814F0E}" dt="2023-03-29T21:08:33.463" v="3341" actId="21"/>
          <ac:spMkLst>
            <pc:docMk/>
            <pc:sldMk cId="2917721554" sldId="290"/>
            <ac:spMk id="2" creationId="{87305EDD-C7C6-E98D-0B0E-2ED64A089916}"/>
          </ac:spMkLst>
        </pc:spChg>
        <pc:spChg chg="del mod">
          <ac:chgData name="Nilay Anand" userId="04dbab29-13ca-4a48-995a-69b745402592" providerId="ADAL" clId="{CB9F049B-C03C-4EDF-9FDF-EB4A21814F0E}" dt="2023-03-29T21:07:15.188" v="3331" actId="478"/>
          <ac:spMkLst>
            <pc:docMk/>
            <pc:sldMk cId="2917721554" sldId="290"/>
            <ac:spMk id="3" creationId="{896CC0D8-BE88-751C-773D-CA4F6415CCB7}"/>
          </ac:spMkLst>
        </pc:spChg>
        <pc:spChg chg="add">
          <ac:chgData name="Nilay Anand" userId="04dbab29-13ca-4a48-995a-69b745402592" providerId="ADAL" clId="{CB9F049B-C03C-4EDF-9FDF-EB4A21814F0E}" dt="2023-03-29T21:08:12.794" v="3337" actId="26606"/>
          <ac:spMkLst>
            <pc:docMk/>
            <pc:sldMk cId="2917721554" sldId="290"/>
            <ac:spMk id="6151" creationId="{6E00E3E0-07DA-4A53-8D2F-59983E1449A0}"/>
          </ac:spMkLst>
        </pc:spChg>
        <pc:picChg chg="add del mod">
          <ac:chgData name="Nilay Anand" userId="04dbab29-13ca-4a48-995a-69b745402592" providerId="ADAL" clId="{CB9F049B-C03C-4EDF-9FDF-EB4A21814F0E}" dt="2023-03-29T21:09:18.221" v="3355" actId="21"/>
          <ac:picMkLst>
            <pc:docMk/>
            <pc:sldMk cId="2917721554" sldId="290"/>
            <ac:picMk id="5" creationId="{9F628669-8041-D825-5253-1DCAF80AEB23}"/>
          </ac:picMkLst>
        </pc:picChg>
        <pc:picChg chg="add del mod">
          <ac:chgData name="Nilay Anand" userId="04dbab29-13ca-4a48-995a-69b745402592" providerId="ADAL" clId="{CB9F049B-C03C-4EDF-9FDF-EB4A21814F0E}" dt="2023-03-29T21:09:29.629" v="3358" actId="21"/>
          <ac:picMkLst>
            <pc:docMk/>
            <pc:sldMk cId="2917721554" sldId="290"/>
            <ac:picMk id="7" creationId="{6BAD425C-362B-C466-98F4-D6F5595DA47B}"/>
          </ac:picMkLst>
        </pc:picChg>
        <pc:picChg chg="add del mod">
          <ac:chgData name="Nilay Anand" userId="04dbab29-13ca-4a48-995a-69b745402592" providerId="ADAL" clId="{CB9F049B-C03C-4EDF-9FDF-EB4A21814F0E}" dt="2023-03-29T21:08:50.891" v="3346" actId="21"/>
          <ac:picMkLst>
            <pc:docMk/>
            <pc:sldMk cId="2917721554" sldId="290"/>
            <ac:picMk id="6146" creationId="{75B9F602-9042-2FF2-9836-1A97AD3AC48F}"/>
          </ac:picMkLst>
        </pc:picChg>
      </pc:sldChg>
      <pc:sldChg chg="del">
        <pc:chgData name="Nilay Anand" userId="04dbab29-13ca-4a48-995a-69b745402592" providerId="ADAL" clId="{CB9F049B-C03C-4EDF-9FDF-EB4A21814F0E}" dt="2023-03-29T21:10:40.914" v="3367" actId="47"/>
        <pc:sldMkLst>
          <pc:docMk/>
          <pc:sldMk cId="1424642073" sldId="291"/>
        </pc:sldMkLst>
      </pc:sldChg>
      <pc:sldChg chg="addSp delSp modSp new del mod ord setBg">
        <pc:chgData name="Nilay Anand" userId="04dbab29-13ca-4a48-995a-69b745402592" providerId="ADAL" clId="{CB9F049B-C03C-4EDF-9FDF-EB4A21814F0E}" dt="2023-03-29T22:37:51.170" v="3779" actId="2696"/>
        <pc:sldMkLst>
          <pc:docMk/>
          <pc:sldMk cId="2567313924" sldId="292"/>
        </pc:sldMkLst>
        <pc:spChg chg="mod">
          <ac:chgData name="Nilay Anand" userId="04dbab29-13ca-4a48-995a-69b745402592" providerId="ADAL" clId="{CB9F049B-C03C-4EDF-9FDF-EB4A21814F0E}" dt="2023-03-29T22:37:03.268" v="3733" actId="21"/>
          <ac:spMkLst>
            <pc:docMk/>
            <pc:sldMk cId="2567313924" sldId="292"/>
            <ac:spMk id="2" creationId="{7A19C600-35D6-8D04-7989-13F4549ABFB7}"/>
          </ac:spMkLst>
        </pc:spChg>
        <pc:spChg chg="del">
          <ac:chgData name="Nilay Anand" userId="04dbab29-13ca-4a48-995a-69b745402592" providerId="ADAL" clId="{CB9F049B-C03C-4EDF-9FDF-EB4A21814F0E}" dt="2023-03-29T21:01:51.743" v="3290" actId="26606"/>
          <ac:spMkLst>
            <pc:docMk/>
            <pc:sldMk cId="2567313924" sldId="292"/>
            <ac:spMk id="3" creationId="{753DAB28-CE5E-63A6-4D43-56F6F2D7A5F4}"/>
          </ac:spMkLst>
        </pc:spChg>
        <pc:spChg chg="add mod">
          <ac:chgData name="Nilay Anand" userId="04dbab29-13ca-4a48-995a-69b745402592" providerId="ADAL" clId="{CB9F049B-C03C-4EDF-9FDF-EB4A21814F0E}" dt="2023-03-29T22:37:46.287" v="3778" actId="1076"/>
          <ac:spMkLst>
            <pc:docMk/>
            <pc:sldMk cId="2567313924" sldId="292"/>
            <ac:spMk id="6" creationId="{04B928C7-8B0C-FF41-2DF2-C1E397A3DADF}"/>
          </ac:spMkLst>
        </pc:spChg>
        <pc:spChg chg="add">
          <ac:chgData name="Nilay Anand" userId="04dbab29-13ca-4a48-995a-69b745402592" providerId="ADAL" clId="{CB9F049B-C03C-4EDF-9FDF-EB4A21814F0E}" dt="2023-03-29T21:01:51.743" v="3290" actId="26606"/>
          <ac:spMkLst>
            <pc:docMk/>
            <pc:sldMk cId="2567313924" sldId="292"/>
            <ac:spMk id="9" creationId="{591C9781-1BFB-4400-A1AC-1BEAE672876A}"/>
          </ac:spMkLst>
        </pc:spChg>
        <pc:spChg chg="add">
          <ac:chgData name="Nilay Anand" userId="04dbab29-13ca-4a48-995a-69b745402592" providerId="ADAL" clId="{CB9F049B-C03C-4EDF-9FDF-EB4A21814F0E}" dt="2023-03-29T21:01:51.743" v="3290" actId="26606"/>
          <ac:spMkLst>
            <pc:docMk/>
            <pc:sldMk cId="2567313924" sldId="292"/>
            <ac:spMk id="11" creationId="{CAB32CAD-5F08-4EE4-B80D-A9E62A650F9A}"/>
          </ac:spMkLst>
        </pc:spChg>
        <pc:picChg chg="add">
          <ac:chgData name="Nilay Anand" userId="04dbab29-13ca-4a48-995a-69b745402592" providerId="ADAL" clId="{CB9F049B-C03C-4EDF-9FDF-EB4A21814F0E}" dt="2023-03-29T21:01:51.743" v="3290" actId="26606"/>
          <ac:picMkLst>
            <pc:docMk/>
            <pc:sldMk cId="2567313924" sldId="292"/>
            <ac:picMk id="5" creationId="{D36660F7-E6F3-A81C-48CE-7E08E59DAF7E}"/>
          </ac:picMkLst>
        </pc:picChg>
      </pc:sldChg>
      <pc:sldChg chg="new del">
        <pc:chgData name="Nilay Anand" userId="04dbab29-13ca-4a48-995a-69b745402592" providerId="ADAL" clId="{CB9F049B-C03C-4EDF-9FDF-EB4A21814F0E}" dt="2023-03-29T21:01:18.416" v="3283" actId="47"/>
        <pc:sldMkLst>
          <pc:docMk/>
          <pc:sldMk cId="4009925678" sldId="292"/>
        </pc:sldMkLst>
      </pc:sldChg>
      <pc:sldChg chg="addSp delSp modSp add mod ord">
        <pc:chgData name="Nilay Anand" userId="04dbab29-13ca-4a48-995a-69b745402592" providerId="ADAL" clId="{CB9F049B-C03C-4EDF-9FDF-EB4A21814F0E}" dt="2023-03-29T22:27:42.144" v="3647" actId="20577"/>
        <pc:sldMkLst>
          <pc:docMk/>
          <pc:sldMk cId="1444181917" sldId="293"/>
        </pc:sldMkLst>
        <pc:spChg chg="mod">
          <ac:chgData name="Nilay Anand" userId="04dbab29-13ca-4a48-995a-69b745402592" providerId="ADAL" clId="{CB9F049B-C03C-4EDF-9FDF-EB4A21814F0E}" dt="2023-03-29T22:27:42.144" v="3647" actId="20577"/>
          <ac:spMkLst>
            <pc:docMk/>
            <pc:sldMk cId="1444181917" sldId="293"/>
            <ac:spMk id="2" creationId="{87305EDD-C7C6-E98D-0B0E-2ED64A089916}"/>
          </ac:spMkLst>
        </pc:spChg>
        <pc:spChg chg="del">
          <ac:chgData name="Nilay Anand" userId="04dbab29-13ca-4a48-995a-69b745402592" providerId="ADAL" clId="{CB9F049B-C03C-4EDF-9FDF-EB4A21814F0E}" dt="2023-03-29T21:08:56.396" v="3350"/>
          <ac:spMkLst>
            <pc:docMk/>
            <pc:sldMk cId="1444181917" sldId="293"/>
            <ac:spMk id="3" creationId="{896CC0D8-BE88-751C-773D-CA4F6415CCB7}"/>
          </ac:spMkLst>
        </pc:spChg>
        <pc:spChg chg="mod">
          <ac:chgData name="Nilay Anand" userId="04dbab29-13ca-4a48-995a-69b745402592" providerId="ADAL" clId="{CB9F049B-C03C-4EDF-9FDF-EB4A21814F0E}" dt="2023-03-29T21:09:12.819" v="3354" actId="20577"/>
          <ac:spMkLst>
            <pc:docMk/>
            <pc:sldMk cId="1444181917" sldId="293"/>
            <ac:spMk id="6" creationId="{A59B4F0A-1545-C99D-DD50-AAB363AF12E9}"/>
          </ac:spMkLst>
        </pc:spChg>
        <pc:picChg chg="add del mod">
          <ac:chgData name="Nilay Anand" userId="04dbab29-13ca-4a48-995a-69b745402592" providerId="ADAL" clId="{CB9F049B-C03C-4EDF-9FDF-EB4A21814F0E}" dt="2023-03-29T21:08:57.536" v="3351" actId="478"/>
          <ac:picMkLst>
            <pc:docMk/>
            <pc:sldMk cId="1444181917" sldId="293"/>
            <ac:picMk id="5" creationId="{5A21ACB6-D07F-F466-1F90-8BDA08B8A077}"/>
          </ac:picMkLst>
        </pc:picChg>
        <pc:picChg chg="add mod">
          <ac:chgData name="Nilay Anand" userId="04dbab29-13ca-4a48-995a-69b745402592" providerId="ADAL" clId="{CB9F049B-C03C-4EDF-9FDF-EB4A21814F0E}" dt="2023-03-29T21:08:56.396" v="3350"/>
          <ac:picMkLst>
            <pc:docMk/>
            <pc:sldMk cId="1444181917" sldId="293"/>
            <ac:picMk id="7" creationId="{BF96A051-EF52-F128-5530-426CA9E5B22A}"/>
          </ac:picMkLst>
        </pc:picChg>
        <pc:picChg chg="add mod">
          <ac:chgData name="Nilay Anand" userId="04dbab29-13ca-4a48-995a-69b745402592" providerId="ADAL" clId="{CB9F049B-C03C-4EDF-9FDF-EB4A21814F0E}" dt="2023-03-29T21:09:21.669" v="3357" actId="1076"/>
          <ac:picMkLst>
            <pc:docMk/>
            <pc:sldMk cId="1444181917" sldId="293"/>
            <ac:picMk id="8" creationId="{A9D01B83-AF64-E2BE-5073-72D665728CCE}"/>
          </ac:picMkLst>
        </pc:picChg>
        <pc:picChg chg="del">
          <ac:chgData name="Nilay Anand" userId="04dbab29-13ca-4a48-995a-69b745402592" providerId="ADAL" clId="{CB9F049B-C03C-4EDF-9FDF-EB4A21814F0E}" dt="2023-03-29T21:09:02.293" v="3353" actId="478"/>
          <ac:picMkLst>
            <pc:docMk/>
            <pc:sldMk cId="1444181917" sldId="293"/>
            <ac:picMk id="9" creationId="{DDA762EC-B575-21F1-584D-FE80AEB95E1F}"/>
          </ac:picMkLst>
        </pc:picChg>
        <pc:picChg chg="add mod">
          <ac:chgData name="Nilay Anand" userId="04dbab29-13ca-4a48-995a-69b745402592" providerId="ADAL" clId="{CB9F049B-C03C-4EDF-9FDF-EB4A21814F0E}" dt="2023-03-29T21:09:36.771" v="3360" actId="1076"/>
          <ac:picMkLst>
            <pc:docMk/>
            <pc:sldMk cId="1444181917" sldId="293"/>
            <ac:picMk id="10" creationId="{14C7839F-25BA-0B02-947F-66F732D02B32}"/>
          </ac:picMkLst>
        </pc:picChg>
        <pc:picChg chg="del">
          <ac:chgData name="Nilay Anand" userId="04dbab29-13ca-4a48-995a-69b745402592" providerId="ADAL" clId="{CB9F049B-C03C-4EDF-9FDF-EB4A21814F0E}" dt="2023-03-29T21:09:00.858" v="3352" actId="478"/>
          <ac:picMkLst>
            <pc:docMk/>
            <pc:sldMk cId="1444181917" sldId="293"/>
            <ac:picMk id="11" creationId="{62D4AC26-4D0A-C9F8-F7AB-584E55B39E4F}"/>
          </ac:picMkLst>
        </pc:picChg>
        <pc:picChg chg="del">
          <ac:chgData name="Nilay Anand" userId="04dbab29-13ca-4a48-995a-69b745402592" providerId="ADAL" clId="{CB9F049B-C03C-4EDF-9FDF-EB4A21814F0E}" dt="2023-03-29T21:08:53.041" v="3347" actId="478"/>
          <ac:picMkLst>
            <pc:docMk/>
            <pc:sldMk cId="1444181917" sldId="293"/>
            <ac:picMk id="4098" creationId="{A2F168A0-0DBE-232D-0991-CB4E65E25AED}"/>
          </ac:picMkLst>
        </pc:picChg>
      </pc:sldChg>
      <pc:sldChg chg="new del">
        <pc:chgData name="Nilay Anand" userId="04dbab29-13ca-4a48-995a-69b745402592" providerId="ADAL" clId="{CB9F049B-C03C-4EDF-9FDF-EB4A21814F0E}" dt="2023-03-29T21:10:22.820" v="3366" actId="47"/>
        <pc:sldMkLst>
          <pc:docMk/>
          <pc:sldMk cId="3136736559" sldId="294"/>
        </pc:sldMkLst>
      </pc:sldChg>
      <pc:sldChg chg="addSp delSp modSp add mod ord">
        <pc:chgData name="Nilay Anand" userId="04dbab29-13ca-4a48-995a-69b745402592" providerId="ADAL" clId="{CB9F049B-C03C-4EDF-9FDF-EB4A21814F0E}" dt="2023-03-29T22:13:38.281" v="3381" actId="14100"/>
        <pc:sldMkLst>
          <pc:docMk/>
          <pc:sldMk cId="3411089181" sldId="295"/>
        </pc:sldMkLst>
        <pc:picChg chg="add mod">
          <ac:chgData name="Nilay Anand" userId="04dbab29-13ca-4a48-995a-69b745402592" providerId="ADAL" clId="{CB9F049B-C03C-4EDF-9FDF-EB4A21814F0E}" dt="2023-03-29T22:13:38.281" v="3381" actId="14100"/>
          <ac:picMkLst>
            <pc:docMk/>
            <pc:sldMk cId="3411089181" sldId="295"/>
            <ac:picMk id="5" creationId="{4E5807E9-B7E7-BF28-BEDE-C040DB691EC2}"/>
          </ac:picMkLst>
        </pc:picChg>
        <pc:picChg chg="del">
          <ac:chgData name="Nilay Anand" userId="04dbab29-13ca-4a48-995a-69b745402592" providerId="ADAL" clId="{CB9F049B-C03C-4EDF-9FDF-EB4A21814F0E}" dt="2023-03-29T21:10:46.491" v="3370" actId="478"/>
          <ac:picMkLst>
            <pc:docMk/>
            <pc:sldMk cId="3411089181" sldId="295"/>
            <ac:picMk id="5" creationId="{E2FCCDF3-7A1A-EE8A-24D4-C4709B357A46}"/>
          </ac:picMkLst>
        </pc:picChg>
        <pc:picChg chg="del">
          <ac:chgData name="Nilay Anand" userId="04dbab29-13ca-4a48-995a-69b745402592" providerId="ADAL" clId="{CB9F049B-C03C-4EDF-9FDF-EB4A21814F0E}" dt="2023-03-29T21:10:47.079" v="3371" actId="478"/>
          <ac:picMkLst>
            <pc:docMk/>
            <pc:sldMk cId="3411089181" sldId="295"/>
            <ac:picMk id="7" creationId="{5EED1409-D9F1-26CF-137C-9F617C51E596}"/>
          </ac:picMkLst>
        </pc:picChg>
        <pc:picChg chg="add mod">
          <ac:chgData name="Nilay Anand" userId="04dbab29-13ca-4a48-995a-69b745402592" providerId="ADAL" clId="{CB9F049B-C03C-4EDF-9FDF-EB4A21814F0E}" dt="2023-03-29T22:12:18.919" v="3377" actId="1076"/>
          <ac:picMkLst>
            <pc:docMk/>
            <pc:sldMk cId="3411089181" sldId="295"/>
            <ac:picMk id="8" creationId="{7E5819E4-B3DB-83F2-C786-B6CA23B40996}"/>
          </ac:picMkLst>
        </pc:picChg>
        <pc:picChg chg="add mod">
          <ac:chgData name="Nilay Anand" userId="04dbab29-13ca-4a48-995a-69b745402592" providerId="ADAL" clId="{CB9F049B-C03C-4EDF-9FDF-EB4A21814F0E}" dt="2023-03-29T22:12:23.969" v="3378" actId="1076"/>
          <ac:picMkLst>
            <pc:docMk/>
            <pc:sldMk cId="3411089181" sldId="295"/>
            <ac:picMk id="10" creationId="{7D8D6998-81E8-F806-52BF-7AB8B8C2B7F9}"/>
          </ac:picMkLst>
        </pc:picChg>
        <pc:picChg chg="del mod">
          <ac:chgData name="Nilay Anand" userId="04dbab29-13ca-4a48-995a-69b745402592" providerId="ADAL" clId="{CB9F049B-C03C-4EDF-9FDF-EB4A21814F0E}" dt="2023-03-29T21:10:44.212" v="3369" actId="478"/>
          <ac:picMkLst>
            <pc:docMk/>
            <pc:sldMk cId="3411089181" sldId="295"/>
            <ac:picMk id="5122" creationId="{878A191A-335F-7A72-BEB2-D839E7E6B2FD}"/>
          </ac:picMkLst>
        </pc:picChg>
      </pc:sldChg>
      <pc:sldChg chg="addSp modSp new mod setBg">
        <pc:chgData name="Nilay Anand" userId="04dbab29-13ca-4a48-995a-69b745402592" providerId="ADAL" clId="{CB9F049B-C03C-4EDF-9FDF-EB4A21814F0E}" dt="2023-03-29T22:38:24.905" v="3781"/>
        <pc:sldMkLst>
          <pc:docMk/>
          <pc:sldMk cId="1841373535" sldId="296"/>
        </pc:sldMkLst>
        <pc:spChg chg="mod">
          <ac:chgData name="Nilay Anand" userId="04dbab29-13ca-4a48-995a-69b745402592" providerId="ADAL" clId="{CB9F049B-C03C-4EDF-9FDF-EB4A21814F0E}" dt="2023-03-29T22:38:05.912" v="3780" actId="26606"/>
          <ac:spMkLst>
            <pc:docMk/>
            <pc:sldMk cId="1841373535" sldId="296"/>
            <ac:spMk id="2" creationId="{C9D1DD7C-AC01-A90C-6CA4-31347DCC2CFE}"/>
          </ac:spMkLst>
        </pc:spChg>
        <pc:spChg chg="mod">
          <ac:chgData name="Nilay Anand" userId="04dbab29-13ca-4a48-995a-69b745402592" providerId="ADAL" clId="{CB9F049B-C03C-4EDF-9FDF-EB4A21814F0E}" dt="2023-03-29T22:38:24.905" v="3781"/>
          <ac:spMkLst>
            <pc:docMk/>
            <pc:sldMk cId="1841373535" sldId="296"/>
            <ac:spMk id="3" creationId="{CF67E067-B15F-FC04-12A7-FCCBBFA0AB20}"/>
          </ac:spMkLst>
        </pc:spChg>
        <pc:spChg chg="add">
          <ac:chgData name="Nilay Anand" userId="04dbab29-13ca-4a48-995a-69b745402592" providerId="ADAL" clId="{CB9F049B-C03C-4EDF-9FDF-EB4A21814F0E}" dt="2023-03-29T22:38:05.912" v="3780" actId="26606"/>
          <ac:spMkLst>
            <pc:docMk/>
            <pc:sldMk cId="1841373535" sldId="296"/>
            <ac:spMk id="8" creationId="{7BB8F75B-C884-4D2B-AE54-13C07B581840}"/>
          </ac:spMkLst>
        </pc:spChg>
        <pc:spChg chg="add">
          <ac:chgData name="Nilay Anand" userId="04dbab29-13ca-4a48-995a-69b745402592" providerId="ADAL" clId="{CB9F049B-C03C-4EDF-9FDF-EB4A21814F0E}" dt="2023-03-29T22:38:05.912" v="3780" actId="26606"/>
          <ac:spMkLst>
            <pc:docMk/>
            <pc:sldMk cId="1841373535" sldId="296"/>
            <ac:spMk id="10" creationId="{5E1FEFA6-7D4F-4746-AE64-D4D52FE76DC2}"/>
          </ac:spMkLst>
        </pc:spChg>
      </pc:sldChg>
      <pc:sldMasterChg chg="setBg modSldLayout">
        <pc:chgData name="Nilay Anand" userId="04dbab29-13ca-4a48-995a-69b745402592" providerId="ADAL" clId="{CB9F049B-C03C-4EDF-9FDF-EB4A21814F0E}" dt="2023-03-29T03:23:28.311" v="1423"/>
        <pc:sldMasterMkLst>
          <pc:docMk/>
          <pc:sldMasterMk cId="1707475314" sldId="2147483685"/>
        </pc:sldMasterMkLst>
        <pc:sldLayoutChg chg="setBg">
          <pc:chgData name="Nilay Anand" userId="04dbab29-13ca-4a48-995a-69b745402592" providerId="ADAL" clId="{CB9F049B-C03C-4EDF-9FDF-EB4A21814F0E}" dt="2023-03-29T03:23:28.311" v="1423"/>
          <pc:sldLayoutMkLst>
            <pc:docMk/>
            <pc:sldMasterMk cId="1707475314" sldId="2147483685"/>
            <pc:sldLayoutMk cId="3115117910" sldId="2147483674"/>
          </pc:sldLayoutMkLst>
        </pc:sldLayoutChg>
        <pc:sldLayoutChg chg="setBg">
          <pc:chgData name="Nilay Anand" userId="04dbab29-13ca-4a48-995a-69b745402592" providerId="ADAL" clId="{CB9F049B-C03C-4EDF-9FDF-EB4A21814F0E}" dt="2023-03-29T03:23:28.311" v="1423"/>
          <pc:sldLayoutMkLst>
            <pc:docMk/>
            <pc:sldMasterMk cId="1707475314" sldId="2147483685"/>
            <pc:sldLayoutMk cId="818010503" sldId="2147483675"/>
          </pc:sldLayoutMkLst>
        </pc:sldLayoutChg>
        <pc:sldLayoutChg chg="setBg">
          <pc:chgData name="Nilay Anand" userId="04dbab29-13ca-4a48-995a-69b745402592" providerId="ADAL" clId="{CB9F049B-C03C-4EDF-9FDF-EB4A21814F0E}" dt="2023-03-29T03:23:28.311" v="1423"/>
          <pc:sldLayoutMkLst>
            <pc:docMk/>
            <pc:sldMasterMk cId="1707475314" sldId="2147483685"/>
            <pc:sldLayoutMk cId="549826647" sldId="2147483676"/>
          </pc:sldLayoutMkLst>
        </pc:sldLayoutChg>
        <pc:sldLayoutChg chg="setBg">
          <pc:chgData name="Nilay Anand" userId="04dbab29-13ca-4a48-995a-69b745402592" providerId="ADAL" clId="{CB9F049B-C03C-4EDF-9FDF-EB4A21814F0E}" dt="2023-03-29T03:23:28.311" v="1423"/>
          <pc:sldLayoutMkLst>
            <pc:docMk/>
            <pc:sldMasterMk cId="1707475314" sldId="2147483685"/>
            <pc:sldLayoutMk cId="1734776889" sldId="2147483677"/>
          </pc:sldLayoutMkLst>
        </pc:sldLayoutChg>
        <pc:sldLayoutChg chg="setBg">
          <pc:chgData name="Nilay Anand" userId="04dbab29-13ca-4a48-995a-69b745402592" providerId="ADAL" clId="{CB9F049B-C03C-4EDF-9FDF-EB4A21814F0E}" dt="2023-03-29T03:23:28.311" v="1423"/>
          <pc:sldLayoutMkLst>
            <pc:docMk/>
            <pc:sldMasterMk cId="1707475314" sldId="2147483685"/>
            <pc:sldLayoutMk cId="3938633953" sldId="2147483678"/>
          </pc:sldLayoutMkLst>
        </pc:sldLayoutChg>
        <pc:sldLayoutChg chg="setBg">
          <pc:chgData name="Nilay Anand" userId="04dbab29-13ca-4a48-995a-69b745402592" providerId="ADAL" clId="{CB9F049B-C03C-4EDF-9FDF-EB4A21814F0E}" dt="2023-03-29T03:23:28.311" v="1423"/>
          <pc:sldLayoutMkLst>
            <pc:docMk/>
            <pc:sldMasterMk cId="1707475314" sldId="2147483685"/>
            <pc:sldLayoutMk cId="1699358666" sldId="2147483679"/>
          </pc:sldLayoutMkLst>
        </pc:sldLayoutChg>
        <pc:sldLayoutChg chg="setBg">
          <pc:chgData name="Nilay Anand" userId="04dbab29-13ca-4a48-995a-69b745402592" providerId="ADAL" clId="{CB9F049B-C03C-4EDF-9FDF-EB4A21814F0E}" dt="2023-03-29T03:23:28.311" v="1423"/>
          <pc:sldLayoutMkLst>
            <pc:docMk/>
            <pc:sldMasterMk cId="1707475314" sldId="2147483685"/>
            <pc:sldLayoutMk cId="694646935" sldId="2147483680"/>
          </pc:sldLayoutMkLst>
        </pc:sldLayoutChg>
        <pc:sldLayoutChg chg="setBg">
          <pc:chgData name="Nilay Anand" userId="04dbab29-13ca-4a48-995a-69b745402592" providerId="ADAL" clId="{CB9F049B-C03C-4EDF-9FDF-EB4A21814F0E}" dt="2023-03-29T03:23:28.311" v="1423"/>
          <pc:sldLayoutMkLst>
            <pc:docMk/>
            <pc:sldMasterMk cId="1707475314" sldId="2147483685"/>
            <pc:sldLayoutMk cId="52104133" sldId="2147483681"/>
          </pc:sldLayoutMkLst>
        </pc:sldLayoutChg>
        <pc:sldLayoutChg chg="setBg">
          <pc:chgData name="Nilay Anand" userId="04dbab29-13ca-4a48-995a-69b745402592" providerId="ADAL" clId="{CB9F049B-C03C-4EDF-9FDF-EB4A21814F0E}" dt="2023-03-29T03:23:28.311" v="1423"/>
          <pc:sldLayoutMkLst>
            <pc:docMk/>
            <pc:sldMasterMk cId="1707475314" sldId="2147483685"/>
            <pc:sldLayoutMk cId="1242141622" sldId="2147483682"/>
          </pc:sldLayoutMkLst>
        </pc:sldLayoutChg>
        <pc:sldLayoutChg chg="setBg">
          <pc:chgData name="Nilay Anand" userId="04dbab29-13ca-4a48-995a-69b745402592" providerId="ADAL" clId="{CB9F049B-C03C-4EDF-9FDF-EB4A21814F0E}" dt="2023-03-29T03:23:28.311" v="1423"/>
          <pc:sldLayoutMkLst>
            <pc:docMk/>
            <pc:sldMasterMk cId="1707475314" sldId="2147483685"/>
            <pc:sldLayoutMk cId="4035138935" sldId="2147483683"/>
          </pc:sldLayoutMkLst>
        </pc:sldLayoutChg>
        <pc:sldLayoutChg chg="setBg">
          <pc:chgData name="Nilay Anand" userId="04dbab29-13ca-4a48-995a-69b745402592" providerId="ADAL" clId="{CB9F049B-C03C-4EDF-9FDF-EB4A21814F0E}" dt="2023-03-29T03:23:28.311" v="1423"/>
          <pc:sldLayoutMkLst>
            <pc:docMk/>
            <pc:sldMasterMk cId="1707475314" sldId="2147483685"/>
            <pc:sldLayoutMk cId="3023350886" sldId="2147483684"/>
          </pc:sldLayoutMkLst>
        </pc:sldLayoutChg>
      </pc:sldMasterChg>
    </pc:docChg>
  </pc:docChgLst>
  <pc:docChgLst>
    <pc:chgData name="Nilay Anand" userId="S::anand.nil@northeastern.edu::04dbab29-13ca-4a48-995a-69b745402592" providerId="AD" clId="Web-{31FAE772-412E-4DBA-B136-D0111D602AD2}"/>
    <pc:docChg chg="modSld">
      <pc:chgData name="Nilay Anand" userId="S::anand.nil@northeastern.edu::04dbab29-13ca-4a48-995a-69b745402592" providerId="AD" clId="Web-{31FAE772-412E-4DBA-B136-D0111D602AD2}" dt="2023-02-01T21:32:00.230" v="4" actId="14100"/>
      <pc:docMkLst>
        <pc:docMk/>
      </pc:docMkLst>
      <pc:sldChg chg="modSp">
        <pc:chgData name="Nilay Anand" userId="S::anand.nil@northeastern.edu::04dbab29-13ca-4a48-995a-69b745402592" providerId="AD" clId="Web-{31FAE772-412E-4DBA-B136-D0111D602AD2}" dt="2023-02-01T21:32:00.230" v="4" actId="14100"/>
        <pc:sldMkLst>
          <pc:docMk/>
          <pc:sldMk cId="3798380592" sldId="261"/>
        </pc:sldMkLst>
        <pc:spChg chg="mod">
          <ac:chgData name="Nilay Anand" userId="S::anand.nil@northeastern.edu::04dbab29-13ca-4a48-995a-69b745402592" providerId="AD" clId="Web-{31FAE772-412E-4DBA-B136-D0111D602AD2}" dt="2023-02-01T21:32:00.230" v="4" actId="14100"/>
          <ac:spMkLst>
            <pc:docMk/>
            <pc:sldMk cId="3798380592" sldId="261"/>
            <ac:spMk id="3" creationId="{47337227-39EB-567A-8868-0BBCB0B684BA}"/>
          </ac:spMkLst>
        </pc:spChg>
      </pc:sldChg>
    </pc:docChg>
  </pc:docChgLst>
  <pc:docChgLst>
    <pc:chgData name="Trieu Vo" userId="S::vo.trieu@northeastern.edu::eac27ed6-965b-470b-a1fd-0b2aa6afec54" providerId="AD" clId="Web-{6B23A24A-3123-48BC-A4FB-DF965F5386DA}"/>
    <pc:docChg chg="modSld">
      <pc:chgData name="Trieu Vo" userId="S::vo.trieu@northeastern.edu::eac27ed6-965b-470b-a1fd-0b2aa6afec54" providerId="AD" clId="Web-{6B23A24A-3123-48BC-A4FB-DF965F5386DA}" dt="2023-01-26T00:09:25.698" v="1" actId="20577"/>
      <pc:docMkLst>
        <pc:docMk/>
      </pc:docMkLst>
      <pc:sldChg chg="modSp">
        <pc:chgData name="Trieu Vo" userId="S::vo.trieu@northeastern.edu::eac27ed6-965b-470b-a1fd-0b2aa6afec54" providerId="AD" clId="Web-{6B23A24A-3123-48BC-A4FB-DF965F5386DA}" dt="2023-01-26T00:09:25.698" v="1" actId="20577"/>
        <pc:sldMkLst>
          <pc:docMk/>
          <pc:sldMk cId="3427186931" sldId="262"/>
        </pc:sldMkLst>
        <pc:spChg chg="mod">
          <ac:chgData name="Trieu Vo" userId="S::vo.trieu@northeastern.edu::eac27ed6-965b-470b-a1fd-0b2aa6afec54" providerId="AD" clId="Web-{6B23A24A-3123-48BC-A4FB-DF965F5386DA}" dt="2023-01-26T00:09:25.698" v="1" actId="20577"/>
          <ac:spMkLst>
            <pc:docMk/>
            <pc:sldMk cId="3427186931" sldId="262"/>
            <ac:spMk id="2" creationId="{77486CCB-E759-17C3-3082-5354B96FBD48}"/>
          </ac:spMkLst>
        </pc:spChg>
      </pc:sldChg>
    </pc:docChg>
  </pc:docChgLst>
  <pc:docChgLst>
    <pc:chgData name="Nilay Anand" userId="S::anand.nil@northeastern.edu::04dbab29-13ca-4a48-995a-69b745402592" providerId="AD" clId="Web-{4E2E08EF-196B-4C9D-B5CA-2D7E683665FE}"/>
    <pc:docChg chg="addSld modSld">
      <pc:chgData name="Nilay Anand" userId="S::anand.nil@northeastern.edu::04dbab29-13ca-4a48-995a-69b745402592" providerId="AD" clId="Web-{4E2E08EF-196B-4C9D-B5CA-2D7E683665FE}" dt="2023-01-19T09:02:55.229" v="4" actId="20577"/>
      <pc:docMkLst>
        <pc:docMk/>
      </pc:docMkLst>
      <pc:sldChg chg="modSp new">
        <pc:chgData name="Nilay Anand" userId="S::anand.nil@northeastern.edu::04dbab29-13ca-4a48-995a-69b745402592" providerId="AD" clId="Web-{4E2E08EF-196B-4C9D-B5CA-2D7E683665FE}" dt="2023-01-19T09:02:55.229" v="4" actId="20577"/>
        <pc:sldMkLst>
          <pc:docMk/>
          <pc:sldMk cId="2227197111" sldId="256"/>
        </pc:sldMkLst>
        <pc:spChg chg="mod">
          <ac:chgData name="Nilay Anand" userId="S::anand.nil@northeastern.edu::04dbab29-13ca-4a48-995a-69b745402592" providerId="AD" clId="Web-{4E2E08EF-196B-4C9D-B5CA-2D7E683665FE}" dt="2023-01-19T09:02:55.229" v="4" actId="20577"/>
          <ac:spMkLst>
            <pc:docMk/>
            <pc:sldMk cId="2227197111" sldId="256"/>
            <ac:spMk id="2" creationId="{D3B03768-A379-1857-A7B2-0326B5FC118B}"/>
          </ac:spMkLst>
        </pc:spChg>
      </pc:sldChg>
    </pc:docChg>
  </pc:docChgLst>
  <pc:docChgLst>
    <pc:chgData name="Nilay Anand" userId="S::anand.nil@northeastern.edu::04dbab29-13ca-4a48-995a-69b745402592" providerId="AD" clId="Web-{DF23EC7F-EC73-4AA2-9B3F-5E8AB6C0A262}"/>
    <pc:docChg chg="modSld">
      <pc:chgData name="Nilay Anand" userId="S::anand.nil@northeastern.edu::04dbab29-13ca-4a48-995a-69b745402592" providerId="AD" clId="Web-{DF23EC7F-EC73-4AA2-9B3F-5E8AB6C0A262}" dt="2023-01-25T23:56:50.686" v="4" actId="20577"/>
      <pc:docMkLst>
        <pc:docMk/>
      </pc:docMkLst>
      <pc:sldChg chg="modSp">
        <pc:chgData name="Nilay Anand" userId="S::anand.nil@northeastern.edu::04dbab29-13ca-4a48-995a-69b745402592" providerId="AD" clId="Web-{DF23EC7F-EC73-4AA2-9B3F-5E8AB6C0A262}" dt="2023-01-25T23:56:50.686" v="4" actId="20577"/>
        <pc:sldMkLst>
          <pc:docMk/>
          <pc:sldMk cId="2227197111" sldId="256"/>
        </pc:sldMkLst>
        <pc:spChg chg="mod">
          <ac:chgData name="Nilay Anand" userId="S::anand.nil@northeastern.edu::04dbab29-13ca-4a48-995a-69b745402592" providerId="AD" clId="Web-{DF23EC7F-EC73-4AA2-9B3F-5E8AB6C0A262}" dt="2023-01-25T23:56:50.686" v="4" actId="20577"/>
          <ac:spMkLst>
            <pc:docMk/>
            <pc:sldMk cId="2227197111" sldId="256"/>
            <ac:spMk id="2" creationId="{D3B03768-A379-1857-A7B2-0326B5FC118B}"/>
          </ac:spMkLst>
        </pc:spChg>
      </pc:sldChg>
    </pc:docChg>
  </pc:docChgLst>
  <pc:docChgLst>
    <pc:chgData name="Nilay Anand" userId="S::anand.nil@northeastern.edu::04dbab29-13ca-4a48-995a-69b745402592" providerId="AD" clId="Web-{E5180975-871B-40F3-9265-D1695A6F603F}"/>
    <pc:docChg chg="addSld modSld">
      <pc:chgData name="Nilay Anand" userId="S::anand.nil@northeastern.edu::04dbab29-13ca-4a48-995a-69b745402592" providerId="AD" clId="Web-{E5180975-871B-40F3-9265-D1695A6F603F}" dt="2023-02-16T02:04:23.428" v="17" actId="20577"/>
      <pc:docMkLst>
        <pc:docMk/>
      </pc:docMkLst>
      <pc:sldChg chg="modSp add replId">
        <pc:chgData name="Nilay Anand" userId="S::anand.nil@northeastern.edu::04dbab29-13ca-4a48-995a-69b745402592" providerId="AD" clId="Web-{E5180975-871B-40F3-9265-D1695A6F603F}" dt="2023-02-16T02:04:23.428" v="17" actId="20577"/>
        <pc:sldMkLst>
          <pc:docMk/>
          <pc:sldMk cId="3298941677" sldId="267"/>
        </pc:sldMkLst>
        <pc:spChg chg="mod">
          <ac:chgData name="Nilay Anand" userId="S::anand.nil@northeastern.edu::04dbab29-13ca-4a48-995a-69b745402592" providerId="AD" clId="Web-{E5180975-871B-40F3-9265-D1695A6F603F}" dt="2023-02-16T02:04:23.428" v="17" actId="20577"/>
          <ac:spMkLst>
            <pc:docMk/>
            <pc:sldMk cId="3298941677" sldId="267"/>
            <ac:spMk id="3" creationId="{10F6B1D2-C69D-56F2-46A7-8D68C25C30E2}"/>
          </ac:spMkLst>
        </pc:spChg>
      </pc:sldChg>
    </pc:docChg>
  </pc:docChgLst>
  <pc:docChgLst>
    <pc:chgData name="Nilay Anand" userId="S::anand.nil@northeastern.edu::04dbab29-13ca-4a48-995a-69b745402592" providerId="AD" clId="Web-{7FF20A45-EBAC-461B-86B6-3D25D9C6C03A}"/>
    <pc:docChg chg="modSld">
      <pc:chgData name="Nilay Anand" userId="S::anand.nil@northeastern.edu::04dbab29-13ca-4a48-995a-69b745402592" providerId="AD" clId="Web-{7FF20A45-EBAC-461B-86B6-3D25D9C6C03A}" dt="2023-03-22T21:38:47.966" v="4"/>
      <pc:docMkLst>
        <pc:docMk/>
      </pc:docMkLst>
      <pc:sldChg chg="addSp delSp modSp">
        <pc:chgData name="Nilay Anand" userId="S::anand.nil@northeastern.edu::04dbab29-13ca-4a48-995a-69b745402592" providerId="AD" clId="Web-{7FF20A45-EBAC-461B-86B6-3D25D9C6C03A}" dt="2023-03-22T21:38:47.966" v="4"/>
        <pc:sldMkLst>
          <pc:docMk/>
          <pc:sldMk cId="3213166946" sldId="274"/>
        </pc:sldMkLst>
        <pc:spChg chg="mod">
          <ac:chgData name="Nilay Anand" userId="S::anand.nil@northeastern.edu::04dbab29-13ca-4a48-995a-69b745402592" providerId="AD" clId="Web-{7FF20A45-EBAC-461B-86B6-3D25D9C6C03A}" dt="2023-03-22T21:38:47.966" v="4"/>
          <ac:spMkLst>
            <pc:docMk/>
            <pc:sldMk cId="3213166946" sldId="274"/>
            <ac:spMk id="2" creationId="{327A5BE6-EA79-4F67-D98E-CFA31BB53922}"/>
          </ac:spMkLst>
        </pc:spChg>
        <pc:spChg chg="add del mod">
          <ac:chgData name="Nilay Anand" userId="S::anand.nil@northeastern.edu::04dbab29-13ca-4a48-995a-69b745402592" providerId="AD" clId="Web-{7FF20A45-EBAC-461B-86B6-3D25D9C6C03A}" dt="2023-03-22T21:38:36.512" v="1"/>
          <ac:spMkLst>
            <pc:docMk/>
            <pc:sldMk cId="3213166946" sldId="274"/>
            <ac:spMk id="4" creationId="{B66CC9D2-82D2-DA6D-E898-C6BE1EEF4E2D}"/>
          </ac:spMkLst>
        </pc:spChg>
        <pc:spChg chg="del">
          <ac:chgData name="Nilay Anand" userId="S::anand.nil@northeastern.edu::04dbab29-13ca-4a48-995a-69b745402592" providerId="AD" clId="Web-{7FF20A45-EBAC-461B-86B6-3D25D9C6C03A}" dt="2023-03-22T21:38:47.966" v="4"/>
          <ac:spMkLst>
            <pc:docMk/>
            <pc:sldMk cId="3213166946" sldId="274"/>
            <ac:spMk id="12" creationId="{FE159530-DCF3-4A55-A165-60D619F192F0}"/>
          </ac:spMkLst>
        </pc:spChg>
        <pc:spChg chg="del">
          <ac:chgData name="Nilay Anand" userId="S::anand.nil@northeastern.edu::04dbab29-13ca-4a48-995a-69b745402592" providerId="AD" clId="Web-{7FF20A45-EBAC-461B-86B6-3D25D9C6C03A}" dt="2023-03-22T21:38:47.966" v="4"/>
          <ac:spMkLst>
            <pc:docMk/>
            <pc:sldMk cId="3213166946" sldId="274"/>
            <ac:spMk id="16" creationId="{8A7C3535-4FB5-4E5B-BDFE-FA61877AF1A9}"/>
          </ac:spMkLst>
        </pc:spChg>
        <pc:spChg chg="add">
          <ac:chgData name="Nilay Anand" userId="S::anand.nil@northeastern.edu::04dbab29-13ca-4a48-995a-69b745402592" providerId="AD" clId="Web-{7FF20A45-EBAC-461B-86B6-3D25D9C6C03A}" dt="2023-03-22T21:38:47.966" v="4"/>
          <ac:spMkLst>
            <pc:docMk/>
            <pc:sldMk cId="3213166946" sldId="274"/>
            <ac:spMk id="21" creationId="{DA678705-CF8E-4B51-B199-74BB431C781A}"/>
          </ac:spMkLst>
        </pc:spChg>
        <pc:spChg chg="add">
          <ac:chgData name="Nilay Anand" userId="S::anand.nil@northeastern.edu::04dbab29-13ca-4a48-995a-69b745402592" providerId="AD" clId="Web-{7FF20A45-EBAC-461B-86B6-3D25D9C6C03A}" dt="2023-03-22T21:38:47.966" v="4"/>
          <ac:spMkLst>
            <pc:docMk/>
            <pc:sldMk cId="3213166946" sldId="274"/>
            <ac:spMk id="23" creationId="{95E17E22-15C6-47B6-B957-58A8838B9386}"/>
          </ac:spMkLst>
        </pc:spChg>
        <pc:spChg chg="add">
          <ac:chgData name="Nilay Anand" userId="S::anand.nil@northeastern.edu::04dbab29-13ca-4a48-995a-69b745402592" providerId="AD" clId="Web-{7FF20A45-EBAC-461B-86B6-3D25D9C6C03A}" dt="2023-03-22T21:38:47.966" v="4"/>
          <ac:spMkLst>
            <pc:docMk/>
            <pc:sldMk cId="3213166946" sldId="274"/>
            <ac:spMk id="25" creationId="{3076F68F-43D8-4293-8C34-5085FD90BEA3}"/>
          </ac:spMkLst>
        </pc:spChg>
        <pc:picChg chg="add mod ord">
          <ac:chgData name="Nilay Anand" userId="S::anand.nil@northeastern.edu::04dbab29-13ca-4a48-995a-69b745402592" providerId="AD" clId="Web-{7FF20A45-EBAC-461B-86B6-3D25D9C6C03A}" dt="2023-03-22T21:38:47.966" v="4"/>
          <ac:picMkLst>
            <pc:docMk/>
            <pc:sldMk cId="3213166946" sldId="274"/>
            <ac:picMk id="5" creationId="{26007E2B-C5B8-B67F-1BE7-291938D67AA6}"/>
          </ac:picMkLst>
        </pc:picChg>
        <pc:picChg chg="mod">
          <ac:chgData name="Nilay Anand" userId="S::anand.nil@northeastern.edu::04dbab29-13ca-4a48-995a-69b745402592" providerId="AD" clId="Web-{7FF20A45-EBAC-461B-86B6-3D25D9C6C03A}" dt="2023-03-22T21:38:47.966" v="4"/>
          <ac:picMkLst>
            <pc:docMk/>
            <pc:sldMk cId="3213166946" sldId="274"/>
            <ac:picMk id="6" creationId="{1F1474F9-7DA8-25DA-D611-D2AEB94FAA62}"/>
          </ac:picMkLst>
        </pc:picChg>
        <pc:picChg chg="del">
          <ac:chgData name="Nilay Anand" userId="S::anand.nil@northeastern.edu::04dbab29-13ca-4a48-995a-69b745402592" providerId="AD" clId="Web-{7FF20A45-EBAC-461B-86B6-3D25D9C6C03A}" dt="2023-03-22T21:38:14.887" v="0"/>
          <ac:picMkLst>
            <pc:docMk/>
            <pc:sldMk cId="3213166946" sldId="274"/>
            <ac:picMk id="20" creationId="{BF3FC071-FBAF-4014-D96B-F8F2FB75D0A4}"/>
          </ac:picMkLst>
        </pc:picChg>
      </pc:sldChg>
    </pc:docChg>
  </pc:docChgLst>
  <pc:docChgLst>
    <pc:chgData name="Nilay Anand" userId="04dbab29-13ca-4a48-995a-69b745402592" providerId="ADAL" clId="{1401A26C-325A-4600-A392-6EAF3891ADF3}"/>
    <pc:docChg chg="undo custSel addSld delSld modSld addMainMaster delMainMaster">
      <pc:chgData name="Nilay Anand" userId="04dbab29-13ca-4a48-995a-69b745402592" providerId="ADAL" clId="{1401A26C-325A-4600-A392-6EAF3891ADF3}" dt="2023-02-23T01:48:35.790" v="1233" actId="20577"/>
      <pc:docMkLst>
        <pc:docMk/>
      </pc:docMkLst>
      <pc:sldChg chg="addSp delSp modSp mod modMedia setBg modClrScheme delAnim chgLayout">
        <pc:chgData name="Nilay Anand" userId="04dbab29-13ca-4a48-995a-69b745402592" providerId="ADAL" clId="{1401A26C-325A-4600-A392-6EAF3891ADF3}" dt="2023-01-26T00:30:03.283" v="784" actId="20577"/>
        <pc:sldMkLst>
          <pc:docMk/>
          <pc:sldMk cId="2227197111" sldId="256"/>
        </pc:sldMkLst>
        <pc:spChg chg="mod ord">
          <ac:chgData name="Nilay Anand" userId="04dbab29-13ca-4a48-995a-69b745402592" providerId="ADAL" clId="{1401A26C-325A-4600-A392-6EAF3891ADF3}" dt="2023-01-26T00:30:03.283" v="784" actId="20577"/>
          <ac:spMkLst>
            <pc:docMk/>
            <pc:sldMk cId="2227197111" sldId="256"/>
            <ac:spMk id="2" creationId="{D3B03768-A379-1857-A7B2-0326B5FC118B}"/>
          </ac:spMkLst>
        </pc:spChg>
        <pc:spChg chg="mod">
          <ac:chgData name="Nilay Anand" userId="04dbab29-13ca-4a48-995a-69b745402592" providerId="ADAL" clId="{1401A26C-325A-4600-A392-6EAF3891ADF3}" dt="2023-01-26T00:29:08.218" v="704" actId="1076"/>
          <ac:spMkLst>
            <pc:docMk/>
            <pc:sldMk cId="2227197111" sldId="256"/>
            <ac:spMk id="3" creationId="{B31E2818-0873-0459-1AE3-DCE71EDC2CD8}"/>
          </ac:spMkLst>
        </pc:spChg>
        <pc:spChg chg="add del">
          <ac:chgData name="Nilay Anand" userId="04dbab29-13ca-4a48-995a-69b745402592" providerId="ADAL" clId="{1401A26C-325A-4600-A392-6EAF3891ADF3}" dt="2023-01-26T00:00:52.028" v="198" actId="26606"/>
          <ac:spMkLst>
            <pc:docMk/>
            <pc:sldMk cId="2227197111" sldId="256"/>
            <ac:spMk id="9" creationId="{0B60C714-CA3D-427D-95B5-3C29587A4C94}"/>
          </ac:spMkLst>
        </pc:spChg>
        <pc:spChg chg="add del">
          <ac:chgData name="Nilay Anand" userId="04dbab29-13ca-4a48-995a-69b745402592" providerId="ADAL" clId="{1401A26C-325A-4600-A392-6EAF3891ADF3}" dt="2023-01-26T00:00:52.028" v="198" actId="26606"/>
          <ac:spMkLst>
            <pc:docMk/>
            <pc:sldMk cId="2227197111" sldId="256"/>
            <ac:spMk id="11" creationId="{C1D7ED78-1CF5-4B8A-93C1-4CC089539D1A}"/>
          </ac:spMkLst>
        </pc:spChg>
        <pc:spChg chg="add del">
          <ac:chgData name="Nilay Anand" userId="04dbab29-13ca-4a48-995a-69b745402592" providerId="ADAL" clId="{1401A26C-325A-4600-A392-6EAF3891ADF3}" dt="2023-01-26T00:00:52.028" v="198" actId="26606"/>
          <ac:spMkLst>
            <pc:docMk/>
            <pc:sldMk cId="2227197111" sldId="256"/>
            <ac:spMk id="13" creationId="{C3FA2241-6B3E-48FF-860B-B990431EC4CF}"/>
          </ac:spMkLst>
        </pc:spChg>
        <pc:spChg chg="add del">
          <ac:chgData name="Nilay Anand" userId="04dbab29-13ca-4a48-995a-69b745402592" providerId="ADAL" clId="{1401A26C-325A-4600-A392-6EAF3891ADF3}" dt="2023-01-26T00:00:52.028" v="198" actId="26606"/>
          <ac:spMkLst>
            <pc:docMk/>
            <pc:sldMk cId="2227197111" sldId="256"/>
            <ac:spMk id="15" creationId="{E768A620-6CE7-44E7-BB7E-5C93F026D516}"/>
          </ac:spMkLst>
        </pc:spChg>
        <pc:spChg chg="add del">
          <ac:chgData name="Nilay Anand" userId="04dbab29-13ca-4a48-995a-69b745402592" providerId="ADAL" clId="{1401A26C-325A-4600-A392-6EAF3891ADF3}" dt="2023-01-26T00:00:52.028" v="198" actId="26606"/>
          <ac:spMkLst>
            <pc:docMk/>
            <pc:sldMk cId="2227197111" sldId="256"/>
            <ac:spMk id="23" creationId="{8A44F1B7-43FD-4719-BD2E-06324ADB98C9}"/>
          </ac:spMkLst>
        </pc:spChg>
        <pc:spChg chg="add del">
          <ac:chgData name="Nilay Anand" userId="04dbab29-13ca-4a48-995a-69b745402592" providerId="ADAL" clId="{1401A26C-325A-4600-A392-6EAF3891ADF3}" dt="2023-01-26T00:00:52.028" v="198" actId="26606"/>
          <ac:spMkLst>
            <pc:docMk/>
            <pc:sldMk cId="2227197111" sldId="256"/>
            <ac:spMk id="25" creationId="{5110CC4E-7424-4E04-842E-3AC40063DB0D}"/>
          </ac:spMkLst>
        </pc:spChg>
        <pc:spChg chg="add del">
          <ac:chgData name="Nilay Anand" userId="04dbab29-13ca-4a48-995a-69b745402592" providerId="ADAL" clId="{1401A26C-325A-4600-A392-6EAF3891ADF3}" dt="2023-01-26T00:10:27.523" v="659" actId="26606"/>
          <ac:spMkLst>
            <pc:docMk/>
            <pc:sldMk cId="2227197111" sldId="256"/>
            <ac:spMk id="27" creationId="{591C9781-1BFB-4400-A1AC-1BEAE672876A}"/>
          </ac:spMkLst>
        </pc:spChg>
        <pc:spChg chg="add del">
          <ac:chgData name="Nilay Anand" userId="04dbab29-13ca-4a48-995a-69b745402592" providerId="ADAL" clId="{1401A26C-325A-4600-A392-6EAF3891ADF3}" dt="2023-01-26T00:10:27.523" v="659" actId="26606"/>
          <ac:spMkLst>
            <pc:docMk/>
            <pc:sldMk cId="2227197111" sldId="256"/>
            <ac:spMk id="28" creationId="{CAB32CAD-5F08-4EE4-B80D-A9E62A650F9A}"/>
          </ac:spMkLst>
        </pc:spChg>
        <pc:spChg chg="add del">
          <ac:chgData name="Nilay Anand" userId="04dbab29-13ca-4a48-995a-69b745402592" providerId="ADAL" clId="{1401A26C-325A-4600-A392-6EAF3891ADF3}" dt="2023-01-26T00:12:04.287" v="694" actId="26606"/>
          <ac:spMkLst>
            <pc:docMk/>
            <pc:sldMk cId="2227197111" sldId="256"/>
            <ac:spMk id="31" creationId="{9E433CB3-EAB2-4842-A1DD-7BC051B55670}"/>
          </ac:spMkLst>
        </pc:spChg>
        <pc:spChg chg="add del">
          <ac:chgData name="Nilay Anand" userId="04dbab29-13ca-4a48-995a-69b745402592" providerId="ADAL" clId="{1401A26C-325A-4600-A392-6EAF3891ADF3}" dt="2023-01-26T00:12:04.287" v="694" actId="26606"/>
          <ac:spMkLst>
            <pc:docMk/>
            <pc:sldMk cId="2227197111" sldId="256"/>
            <ac:spMk id="33" creationId="{D37E9081-32E2-43C3-80C8-7F3854D9D056}"/>
          </ac:spMkLst>
        </pc:spChg>
        <pc:spChg chg="add del">
          <ac:chgData name="Nilay Anand" userId="04dbab29-13ca-4a48-995a-69b745402592" providerId="ADAL" clId="{1401A26C-325A-4600-A392-6EAF3891ADF3}" dt="2023-01-26T00:10:06.887" v="658" actId="26606"/>
          <ac:spMkLst>
            <pc:docMk/>
            <pc:sldMk cId="2227197111" sldId="256"/>
            <ac:spMk id="34" creationId="{9E433CB3-EAB2-4842-A1DD-7BC051B55670}"/>
          </ac:spMkLst>
        </pc:spChg>
        <pc:spChg chg="add del">
          <ac:chgData name="Nilay Anand" userId="04dbab29-13ca-4a48-995a-69b745402592" providerId="ADAL" clId="{1401A26C-325A-4600-A392-6EAF3891ADF3}" dt="2023-01-26T00:10:06.887" v="658" actId="26606"/>
          <ac:spMkLst>
            <pc:docMk/>
            <pc:sldMk cId="2227197111" sldId="256"/>
            <ac:spMk id="36" creationId="{D37E9081-32E2-43C3-80C8-7F3854D9D056}"/>
          </ac:spMkLst>
        </pc:spChg>
        <pc:spChg chg="add">
          <ac:chgData name="Nilay Anand" userId="04dbab29-13ca-4a48-995a-69b745402592" providerId="ADAL" clId="{1401A26C-325A-4600-A392-6EAF3891ADF3}" dt="2023-01-26T00:12:04.287" v="694" actId="26606"/>
          <ac:spMkLst>
            <pc:docMk/>
            <pc:sldMk cId="2227197111" sldId="256"/>
            <ac:spMk id="37" creationId="{9E433CB3-EAB2-4842-A1DD-7BC051B55670}"/>
          </ac:spMkLst>
        </pc:spChg>
        <pc:spChg chg="add del">
          <ac:chgData name="Nilay Anand" userId="04dbab29-13ca-4a48-995a-69b745402592" providerId="ADAL" clId="{1401A26C-325A-4600-A392-6EAF3891ADF3}" dt="2023-01-26T00:11:33.268" v="691" actId="26606"/>
          <ac:spMkLst>
            <pc:docMk/>
            <pc:sldMk cId="2227197111" sldId="256"/>
            <ac:spMk id="39" creationId="{9E433CB3-EAB2-4842-A1DD-7BC051B55670}"/>
          </ac:spMkLst>
        </pc:spChg>
        <pc:spChg chg="add">
          <ac:chgData name="Nilay Anand" userId="04dbab29-13ca-4a48-995a-69b745402592" providerId="ADAL" clId="{1401A26C-325A-4600-A392-6EAF3891ADF3}" dt="2023-01-26T00:12:04.287" v="694" actId="26606"/>
          <ac:spMkLst>
            <pc:docMk/>
            <pc:sldMk cId="2227197111" sldId="256"/>
            <ac:spMk id="40" creationId="{D37E9081-32E2-43C3-80C8-7F3854D9D056}"/>
          </ac:spMkLst>
        </pc:spChg>
        <pc:spChg chg="add del">
          <ac:chgData name="Nilay Anand" userId="04dbab29-13ca-4a48-995a-69b745402592" providerId="ADAL" clId="{1401A26C-325A-4600-A392-6EAF3891ADF3}" dt="2023-01-26T00:11:33.268" v="691" actId="26606"/>
          <ac:spMkLst>
            <pc:docMk/>
            <pc:sldMk cId="2227197111" sldId="256"/>
            <ac:spMk id="41" creationId="{D37E9081-32E2-43C3-80C8-7F3854D9D056}"/>
          </ac:spMkLst>
        </pc:spChg>
        <pc:spChg chg="add del">
          <ac:chgData name="Nilay Anand" userId="04dbab29-13ca-4a48-995a-69b745402592" providerId="ADAL" clId="{1401A26C-325A-4600-A392-6EAF3891ADF3}" dt="2023-01-26T00:11:56.873" v="693" actId="26606"/>
          <ac:spMkLst>
            <pc:docMk/>
            <pc:sldMk cId="2227197111" sldId="256"/>
            <ac:spMk id="43" creationId="{9E433CB3-EAB2-4842-A1DD-7BC051B55670}"/>
          </ac:spMkLst>
        </pc:spChg>
        <pc:spChg chg="add del">
          <ac:chgData name="Nilay Anand" userId="04dbab29-13ca-4a48-995a-69b745402592" providerId="ADAL" clId="{1401A26C-325A-4600-A392-6EAF3891ADF3}" dt="2023-01-26T00:11:56.873" v="693" actId="26606"/>
          <ac:spMkLst>
            <pc:docMk/>
            <pc:sldMk cId="2227197111" sldId="256"/>
            <ac:spMk id="45" creationId="{D37E9081-32E2-43C3-80C8-7F3854D9D056}"/>
          </ac:spMkLst>
        </pc:spChg>
        <pc:grpChg chg="add del">
          <ac:chgData name="Nilay Anand" userId="04dbab29-13ca-4a48-995a-69b745402592" providerId="ADAL" clId="{1401A26C-325A-4600-A392-6EAF3891ADF3}" dt="2023-01-26T00:00:52.028" v="198" actId="26606"/>
          <ac:grpSpMkLst>
            <pc:docMk/>
            <pc:sldMk cId="2227197111" sldId="256"/>
            <ac:grpSpMk id="17" creationId="{67F0D383-07EE-46D8-BEE1-891DE331EE18}"/>
          </ac:grpSpMkLst>
        </pc:grpChg>
        <pc:picChg chg="add del">
          <ac:chgData name="Nilay Anand" userId="04dbab29-13ca-4a48-995a-69b745402592" providerId="ADAL" clId="{1401A26C-325A-4600-A392-6EAF3891ADF3}" dt="2023-01-26T00:00:52.028" v="198" actId="26606"/>
          <ac:picMkLst>
            <pc:docMk/>
            <pc:sldMk cId="2227197111" sldId="256"/>
            <ac:picMk id="4" creationId="{7F95B02E-FB6D-F629-16C5-3ECBD3F3A2AC}"/>
          </ac:picMkLst>
        </pc:picChg>
        <pc:picChg chg="add del">
          <ac:chgData name="Nilay Anand" userId="04dbab29-13ca-4a48-995a-69b745402592" providerId="ADAL" clId="{1401A26C-325A-4600-A392-6EAF3891ADF3}" dt="2023-01-26T00:09:42.133" v="656" actId="478"/>
          <ac:picMkLst>
            <pc:docMk/>
            <pc:sldMk cId="2227197111" sldId="256"/>
            <ac:picMk id="29" creationId="{346952C1-5693-D56B-72B7-902ABABAFE4C}"/>
          </ac:picMkLst>
        </pc:picChg>
        <pc:picChg chg="add del">
          <ac:chgData name="Nilay Anand" userId="04dbab29-13ca-4a48-995a-69b745402592" providerId="ADAL" clId="{1401A26C-325A-4600-A392-6EAF3891ADF3}" dt="2023-01-26T00:10:06.887" v="658" actId="26606"/>
          <ac:picMkLst>
            <pc:docMk/>
            <pc:sldMk cId="2227197111" sldId="256"/>
            <ac:picMk id="30" creationId="{2325640C-6536-09C8-3532-B9E0B491BF17}"/>
          </ac:picMkLst>
        </pc:picChg>
        <pc:picChg chg="add del mod">
          <ac:chgData name="Nilay Anand" userId="04dbab29-13ca-4a48-995a-69b745402592" providerId="ADAL" clId="{1401A26C-325A-4600-A392-6EAF3891ADF3}" dt="2023-01-26T00:10:55.677" v="685" actId="478"/>
          <ac:picMkLst>
            <pc:docMk/>
            <pc:sldMk cId="2227197111" sldId="256"/>
            <ac:picMk id="32" creationId="{32F2C174-D170-8E0F-4FFB-DC999F176573}"/>
          </ac:picMkLst>
        </pc:picChg>
        <pc:picChg chg="add del mod">
          <ac:chgData name="Nilay Anand" userId="04dbab29-13ca-4a48-995a-69b745402592" providerId="ADAL" clId="{1401A26C-325A-4600-A392-6EAF3891ADF3}" dt="2023-01-26T00:11:33.268" v="691" actId="26606"/>
          <ac:picMkLst>
            <pc:docMk/>
            <pc:sldMk cId="2227197111" sldId="256"/>
            <ac:picMk id="35" creationId="{F4A25C05-A1DA-AF7F-D336-BABBF8AC5BEE}"/>
          </ac:picMkLst>
        </pc:picChg>
        <pc:picChg chg="add mod">
          <ac:chgData name="Nilay Anand" userId="04dbab29-13ca-4a48-995a-69b745402592" providerId="ADAL" clId="{1401A26C-325A-4600-A392-6EAF3891ADF3}" dt="2023-01-26T00:12:05.480" v="696"/>
          <ac:picMkLst>
            <pc:docMk/>
            <pc:sldMk cId="2227197111" sldId="256"/>
            <ac:picMk id="38" creationId="{F370D3AD-CD25-F92C-99FE-B7AA6313F6ED}"/>
          </ac:picMkLst>
        </pc:picChg>
        <pc:picChg chg="add del">
          <ac:chgData name="Nilay Anand" userId="04dbab29-13ca-4a48-995a-69b745402592" providerId="ADAL" clId="{1401A26C-325A-4600-A392-6EAF3891ADF3}" dt="2023-01-26T00:11:56.873" v="693" actId="26606"/>
          <ac:picMkLst>
            <pc:docMk/>
            <pc:sldMk cId="2227197111" sldId="256"/>
            <ac:picMk id="44" creationId="{3556254E-6DA6-F3F7-34AC-41D2E811649E}"/>
          </ac:picMkLst>
        </pc:picChg>
      </pc:sldChg>
      <pc:sldChg chg="modSp new mod">
        <pc:chgData name="Nilay Anand" userId="04dbab29-13ca-4a48-995a-69b745402592" providerId="ADAL" clId="{1401A26C-325A-4600-A392-6EAF3891ADF3}" dt="2023-01-26T00:03:28.674" v="268" actId="2711"/>
        <pc:sldMkLst>
          <pc:docMk/>
          <pc:sldMk cId="2388714432" sldId="257"/>
        </pc:sldMkLst>
        <pc:spChg chg="mod">
          <ac:chgData name="Nilay Anand" userId="04dbab29-13ca-4a48-995a-69b745402592" providerId="ADAL" clId="{1401A26C-325A-4600-A392-6EAF3891ADF3}" dt="2023-01-26T00:03:28.674" v="268" actId="2711"/>
          <ac:spMkLst>
            <pc:docMk/>
            <pc:sldMk cId="2388714432" sldId="257"/>
            <ac:spMk id="2" creationId="{B4D5455E-EDE3-79EC-61BB-44BCA7E271DA}"/>
          </ac:spMkLst>
        </pc:spChg>
      </pc:sldChg>
      <pc:sldChg chg="modSp new del mod">
        <pc:chgData name="Nilay Anand" userId="04dbab29-13ca-4a48-995a-69b745402592" providerId="ADAL" clId="{1401A26C-325A-4600-A392-6EAF3891ADF3}" dt="2023-01-26T00:03:12.390" v="258" actId="47"/>
        <pc:sldMkLst>
          <pc:docMk/>
          <pc:sldMk cId="3334202613" sldId="257"/>
        </pc:sldMkLst>
        <pc:spChg chg="mod">
          <ac:chgData name="Nilay Anand" userId="04dbab29-13ca-4a48-995a-69b745402592" providerId="ADAL" clId="{1401A26C-325A-4600-A392-6EAF3891ADF3}" dt="2023-01-26T00:01:04.483" v="208" actId="20577"/>
          <ac:spMkLst>
            <pc:docMk/>
            <pc:sldMk cId="3334202613" sldId="257"/>
            <ac:spMk id="2" creationId="{8796D0CA-9BE9-211B-BFE9-6A8E9169DA3B}"/>
          </ac:spMkLst>
        </pc:spChg>
      </pc:sldChg>
      <pc:sldChg chg="modSp new del mod">
        <pc:chgData name="Nilay Anand" userId="04dbab29-13ca-4a48-995a-69b745402592" providerId="ADAL" clId="{1401A26C-325A-4600-A392-6EAF3891ADF3}" dt="2023-01-26T00:03:11.252" v="255" actId="47"/>
        <pc:sldMkLst>
          <pc:docMk/>
          <pc:sldMk cId="1627379969" sldId="258"/>
        </pc:sldMkLst>
        <pc:spChg chg="mod">
          <ac:chgData name="Nilay Anand" userId="04dbab29-13ca-4a48-995a-69b745402592" providerId="ADAL" clId="{1401A26C-325A-4600-A392-6EAF3891ADF3}" dt="2023-01-26T00:01:33.099" v="226" actId="20577"/>
          <ac:spMkLst>
            <pc:docMk/>
            <pc:sldMk cId="1627379969" sldId="258"/>
            <ac:spMk id="2" creationId="{4568B9E3-DC16-AF12-EE8F-5F3547C3EB51}"/>
          </ac:spMkLst>
        </pc:spChg>
      </pc:sldChg>
      <pc:sldChg chg="modSp new mod">
        <pc:chgData name="Nilay Anand" userId="04dbab29-13ca-4a48-995a-69b745402592" providerId="ADAL" clId="{1401A26C-325A-4600-A392-6EAF3891ADF3}" dt="2023-01-26T00:04:34.312" v="339" actId="20577"/>
        <pc:sldMkLst>
          <pc:docMk/>
          <pc:sldMk cId="2107324445" sldId="258"/>
        </pc:sldMkLst>
        <pc:spChg chg="mod">
          <ac:chgData name="Nilay Anand" userId="04dbab29-13ca-4a48-995a-69b745402592" providerId="ADAL" clId="{1401A26C-325A-4600-A392-6EAF3891ADF3}" dt="2023-01-26T00:04:34.312" v="339" actId="20577"/>
          <ac:spMkLst>
            <pc:docMk/>
            <pc:sldMk cId="2107324445" sldId="258"/>
            <ac:spMk id="2" creationId="{31DD52EE-A06E-9DDB-3591-1D6DC74848D9}"/>
          </ac:spMkLst>
        </pc:spChg>
      </pc:sldChg>
      <pc:sldChg chg="modSp new mod">
        <pc:chgData name="Nilay Anand" userId="04dbab29-13ca-4a48-995a-69b745402592" providerId="ADAL" clId="{1401A26C-325A-4600-A392-6EAF3891ADF3}" dt="2023-01-26T00:04:41.681" v="353" actId="20577"/>
        <pc:sldMkLst>
          <pc:docMk/>
          <pc:sldMk cId="1092210726" sldId="259"/>
        </pc:sldMkLst>
        <pc:spChg chg="mod">
          <ac:chgData name="Nilay Anand" userId="04dbab29-13ca-4a48-995a-69b745402592" providerId="ADAL" clId="{1401A26C-325A-4600-A392-6EAF3891ADF3}" dt="2023-01-26T00:04:41.681" v="353" actId="20577"/>
          <ac:spMkLst>
            <pc:docMk/>
            <pc:sldMk cId="1092210726" sldId="259"/>
            <ac:spMk id="2" creationId="{E1FBFF91-889B-5D26-99F3-E676BD1E2D90}"/>
          </ac:spMkLst>
        </pc:spChg>
      </pc:sldChg>
      <pc:sldChg chg="modSp new del mod">
        <pc:chgData name="Nilay Anand" userId="04dbab29-13ca-4a48-995a-69b745402592" providerId="ADAL" clId="{1401A26C-325A-4600-A392-6EAF3891ADF3}" dt="2023-01-26T00:03:11.593" v="256" actId="47"/>
        <pc:sldMkLst>
          <pc:docMk/>
          <pc:sldMk cId="1519433094" sldId="259"/>
        </pc:sldMkLst>
        <pc:spChg chg="mod">
          <ac:chgData name="Nilay Anand" userId="04dbab29-13ca-4a48-995a-69b745402592" providerId="ADAL" clId="{1401A26C-325A-4600-A392-6EAF3891ADF3}" dt="2023-01-26T00:01:41.419" v="241" actId="20577"/>
          <ac:spMkLst>
            <pc:docMk/>
            <pc:sldMk cId="1519433094" sldId="259"/>
            <ac:spMk id="2" creationId="{08CC8B2D-D8A0-85A9-6726-CE5E24FA0620}"/>
          </ac:spMkLst>
        </pc:spChg>
      </pc:sldChg>
      <pc:sldChg chg="modSp new del mod">
        <pc:chgData name="Nilay Anand" userId="04dbab29-13ca-4a48-995a-69b745402592" providerId="ADAL" clId="{1401A26C-325A-4600-A392-6EAF3891ADF3}" dt="2023-01-26T00:03:12.056" v="257" actId="47"/>
        <pc:sldMkLst>
          <pc:docMk/>
          <pc:sldMk cId="40469499" sldId="260"/>
        </pc:sldMkLst>
        <pc:spChg chg="mod">
          <ac:chgData name="Nilay Anand" userId="04dbab29-13ca-4a48-995a-69b745402592" providerId="ADAL" clId="{1401A26C-325A-4600-A392-6EAF3891ADF3}" dt="2023-01-26T00:01:58.648" v="249" actId="20577"/>
          <ac:spMkLst>
            <pc:docMk/>
            <pc:sldMk cId="40469499" sldId="260"/>
            <ac:spMk id="2" creationId="{BF39229C-5D4B-39D6-37A1-4D52D4C23547}"/>
          </ac:spMkLst>
        </pc:spChg>
      </pc:sldChg>
      <pc:sldChg chg="modSp new mod">
        <pc:chgData name="Nilay Anand" userId="04dbab29-13ca-4a48-995a-69b745402592" providerId="ADAL" clId="{1401A26C-325A-4600-A392-6EAF3891ADF3}" dt="2023-02-09T01:29:15.769" v="799" actId="27636"/>
        <pc:sldMkLst>
          <pc:docMk/>
          <pc:sldMk cId="3925569185" sldId="260"/>
        </pc:sldMkLst>
        <pc:spChg chg="mod">
          <ac:chgData name="Nilay Anand" userId="04dbab29-13ca-4a48-995a-69b745402592" providerId="ADAL" clId="{1401A26C-325A-4600-A392-6EAF3891ADF3}" dt="2023-02-09T01:28:51.757" v="791" actId="14100"/>
          <ac:spMkLst>
            <pc:docMk/>
            <pc:sldMk cId="3925569185" sldId="260"/>
            <ac:spMk id="2" creationId="{28D34FC8-C10C-A59F-D09D-0BCDB14178B9}"/>
          </ac:spMkLst>
        </pc:spChg>
        <pc:spChg chg="mod">
          <ac:chgData name="Nilay Anand" userId="04dbab29-13ca-4a48-995a-69b745402592" providerId="ADAL" clId="{1401A26C-325A-4600-A392-6EAF3891ADF3}" dt="2023-02-09T01:29:15.769" v="799" actId="27636"/>
          <ac:spMkLst>
            <pc:docMk/>
            <pc:sldMk cId="3925569185" sldId="260"/>
            <ac:spMk id="3" creationId="{10F6B1D2-C69D-56F2-46A7-8D68C25C30E2}"/>
          </ac:spMkLst>
        </pc:spChg>
      </pc:sldChg>
      <pc:sldChg chg="modSp new mod">
        <pc:chgData name="Nilay Anand" userId="04dbab29-13ca-4a48-995a-69b745402592" providerId="ADAL" clId="{1401A26C-325A-4600-A392-6EAF3891ADF3}" dt="2023-01-26T00:08:27.456" v="645" actId="2711"/>
        <pc:sldMkLst>
          <pc:docMk/>
          <pc:sldMk cId="3798380592" sldId="261"/>
        </pc:sldMkLst>
        <pc:spChg chg="mod">
          <ac:chgData name="Nilay Anand" userId="04dbab29-13ca-4a48-995a-69b745402592" providerId="ADAL" clId="{1401A26C-325A-4600-A392-6EAF3891ADF3}" dt="2023-01-26T00:08:27.456" v="645" actId="2711"/>
          <ac:spMkLst>
            <pc:docMk/>
            <pc:sldMk cId="3798380592" sldId="261"/>
            <ac:spMk id="2" creationId="{256C963F-7680-EF86-AC4F-9E6FFC55FFD9}"/>
          </ac:spMkLst>
        </pc:spChg>
      </pc:sldChg>
      <pc:sldChg chg="modSp new mod">
        <pc:chgData name="Nilay Anand" userId="04dbab29-13ca-4a48-995a-69b745402592" providerId="ADAL" clId="{1401A26C-325A-4600-A392-6EAF3891ADF3}" dt="2023-01-26T00:08:46.211" v="647" actId="2711"/>
        <pc:sldMkLst>
          <pc:docMk/>
          <pc:sldMk cId="3427186931" sldId="262"/>
        </pc:sldMkLst>
        <pc:spChg chg="mod">
          <ac:chgData name="Nilay Anand" userId="04dbab29-13ca-4a48-995a-69b745402592" providerId="ADAL" clId="{1401A26C-325A-4600-A392-6EAF3891ADF3}" dt="2023-01-26T00:08:46.211" v="647" actId="2711"/>
          <ac:spMkLst>
            <pc:docMk/>
            <pc:sldMk cId="3427186931" sldId="262"/>
            <ac:spMk id="2" creationId="{77486CCB-E759-17C3-3082-5354B96FBD48}"/>
          </ac:spMkLst>
        </pc:spChg>
      </pc:sldChg>
      <pc:sldChg chg="modSp new mod">
        <pc:chgData name="Nilay Anand" userId="04dbab29-13ca-4a48-995a-69b745402592" providerId="ADAL" clId="{1401A26C-325A-4600-A392-6EAF3891ADF3}" dt="2023-01-26T00:08:54.015" v="649" actId="2711"/>
        <pc:sldMkLst>
          <pc:docMk/>
          <pc:sldMk cId="900712503" sldId="263"/>
        </pc:sldMkLst>
        <pc:spChg chg="mod">
          <ac:chgData name="Nilay Anand" userId="04dbab29-13ca-4a48-995a-69b745402592" providerId="ADAL" clId="{1401A26C-325A-4600-A392-6EAF3891ADF3}" dt="2023-01-26T00:08:50.481" v="648" actId="2711"/>
          <ac:spMkLst>
            <pc:docMk/>
            <pc:sldMk cId="900712503" sldId="263"/>
            <ac:spMk id="2" creationId="{156007C6-7C64-7264-69CC-1C156CD27BE2}"/>
          </ac:spMkLst>
        </pc:spChg>
        <pc:spChg chg="mod">
          <ac:chgData name="Nilay Anand" userId="04dbab29-13ca-4a48-995a-69b745402592" providerId="ADAL" clId="{1401A26C-325A-4600-A392-6EAF3891ADF3}" dt="2023-01-26T00:08:54.015" v="649" actId="2711"/>
          <ac:spMkLst>
            <pc:docMk/>
            <pc:sldMk cId="900712503" sldId="263"/>
            <ac:spMk id="3" creationId="{847EABC9-4B16-97D1-3077-66DA7DC62D32}"/>
          </ac:spMkLst>
        </pc:spChg>
      </pc:sldChg>
      <pc:sldChg chg="modSp new mod">
        <pc:chgData name="Nilay Anand" userId="04dbab29-13ca-4a48-995a-69b745402592" providerId="ADAL" clId="{1401A26C-325A-4600-A392-6EAF3891ADF3}" dt="2023-01-26T00:09:00.413" v="650" actId="2711"/>
        <pc:sldMkLst>
          <pc:docMk/>
          <pc:sldMk cId="2203751921" sldId="264"/>
        </pc:sldMkLst>
        <pc:spChg chg="mod">
          <ac:chgData name="Nilay Anand" userId="04dbab29-13ca-4a48-995a-69b745402592" providerId="ADAL" clId="{1401A26C-325A-4600-A392-6EAF3891ADF3}" dt="2023-01-26T00:09:00.413" v="650" actId="2711"/>
          <ac:spMkLst>
            <pc:docMk/>
            <pc:sldMk cId="2203751921" sldId="264"/>
            <ac:spMk id="2" creationId="{12A99D29-56F2-BCB5-3C89-2BB987B7CAA1}"/>
          </ac:spMkLst>
        </pc:spChg>
      </pc:sldChg>
      <pc:sldChg chg="modSp new mod">
        <pc:chgData name="Nilay Anand" userId="04dbab29-13ca-4a48-995a-69b745402592" providerId="ADAL" clId="{1401A26C-325A-4600-A392-6EAF3891ADF3}" dt="2023-01-26T00:09:15.320" v="654" actId="2711"/>
        <pc:sldMkLst>
          <pc:docMk/>
          <pc:sldMk cId="4140295647" sldId="265"/>
        </pc:sldMkLst>
        <pc:spChg chg="mod">
          <ac:chgData name="Nilay Anand" userId="04dbab29-13ca-4a48-995a-69b745402592" providerId="ADAL" clId="{1401A26C-325A-4600-A392-6EAF3891ADF3}" dt="2023-01-26T00:09:15.320" v="654" actId="2711"/>
          <ac:spMkLst>
            <pc:docMk/>
            <pc:sldMk cId="4140295647" sldId="265"/>
            <ac:spMk id="2" creationId="{E85A28AB-E221-8E1F-14D2-2624046D077A}"/>
          </ac:spMkLst>
        </pc:spChg>
      </pc:sldChg>
      <pc:sldChg chg="modSp new mod">
        <pc:chgData name="Nilay Anand" userId="04dbab29-13ca-4a48-995a-69b745402592" providerId="ADAL" clId="{1401A26C-325A-4600-A392-6EAF3891ADF3}" dt="2023-01-26T00:09:19.364" v="655" actId="2711"/>
        <pc:sldMkLst>
          <pc:docMk/>
          <pc:sldMk cId="2109181463" sldId="266"/>
        </pc:sldMkLst>
        <pc:spChg chg="mod">
          <ac:chgData name="Nilay Anand" userId="04dbab29-13ca-4a48-995a-69b745402592" providerId="ADAL" clId="{1401A26C-325A-4600-A392-6EAF3891ADF3}" dt="2023-01-26T00:09:19.364" v="655" actId="2711"/>
          <ac:spMkLst>
            <pc:docMk/>
            <pc:sldMk cId="2109181463" sldId="266"/>
            <ac:spMk id="2" creationId="{1CE106DD-FFFC-7518-2721-CBBEE4F3C00F}"/>
          </ac:spMkLst>
        </pc:spChg>
      </pc:sldChg>
      <pc:sldChg chg="modSp new mod">
        <pc:chgData name="Nilay Anand" userId="04dbab29-13ca-4a48-995a-69b745402592" providerId="ADAL" clId="{1401A26C-325A-4600-A392-6EAF3891ADF3}" dt="2023-02-23T01:48:35.790" v="1233" actId="20577"/>
        <pc:sldMkLst>
          <pc:docMk/>
          <pc:sldMk cId="2537728731" sldId="268"/>
        </pc:sldMkLst>
        <pc:spChg chg="mod">
          <ac:chgData name="Nilay Anand" userId="04dbab29-13ca-4a48-995a-69b745402592" providerId="ADAL" clId="{1401A26C-325A-4600-A392-6EAF3891ADF3}" dt="2023-02-23T01:44:32.878" v="848" actId="20577"/>
          <ac:spMkLst>
            <pc:docMk/>
            <pc:sldMk cId="2537728731" sldId="268"/>
            <ac:spMk id="2" creationId="{87305EDD-C7C6-E98D-0B0E-2ED64A089916}"/>
          </ac:spMkLst>
        </pc:spChg>
        <pc:spChg chg="mod">
          <ac:chgData name="Nilay Anand" userId="04dbab29-13ca-4a48-995a-69b745402592" providerId="ADAL" clId="{1401A26C-325A-4600-A392-6EAF3891ADF3}" dt="2023-02-23T01:48:35.790" v="1233" actId="20577"/>
          <ac:spMkLst>
            <pc:docMk/>
            <pc:sldMk cId="2537728731" sldId="268"/>
            <ac:spMk id="3" creationId="{896CC0D8-BE88-751C-773D-CA4F6415CCB7}"/>
          </ac:spMkLst>
        </pc:spChg>
      </pc:sldChg>
      <pc:sldMasterChg chg="add del addSldLayout delSldLayout">
        <pc:chgData name="Nilay Anand" userId="04dbab29-13ca-4a48-995a-69b745402592" providerId="ADAL" clId="{1401A26C-325A-4600-A392-6EAF3891ADF3}" dt="2023-01-26T00:00:52.125" v="199" actId="26606"/>
        <pc:sldMasterMkLst>
          <pc:docMk/>
          <pc:sldMasterMk cId="2460954070" sldId="2147483660"/>
        </pc:sldMasterMkLst>
        <pc:sldLayoutChg chg="add del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Nilay Anand" userId="04dbab29-13ca-4a48-995a-69b745402592" providerId="ADAL" clId="{1401A26C-325A-4600-A392-6EAF3891ADF3}" dt="2023-01-26T00:00:52.028" v="198" actId="26606"/>
        <pc:sldMasterMkLst>
          <pc:docMk/>
          <pc:sldMasterMk cId="3984206826" sldId="2147483672"/>
        </pc:sldMasterMkLst>
        <pc:sldLayoutChg chg="add del">
          <pc:chgData name="Nilay Anand" userId="04dbab29-13ca-4a48-995a-69b745402592" providerId="ADAL" clId="{1401A26C-325A-4600-A392-6EAF3891ADF3}" dt="2023-01-26T00:00:52.028" v="198" actId="26606"/>
          <pc:sldLayoutMkLst>
            <pc:docMk/>
            <pc:sldMasterMk cId="3984206826" sldId="2147483672"/>
            <pc:sldLayoutMk cId="2926001773" sldId="2147483673"/>
          </pc:sldLayoutMkLst>
        </pc:sldLayoutChg>
        <pc:sldLayoutChg chg="add del replId">
          <pc:chgData name="Nilay Anand" userId="04dbab29-13ca-4a48-995a-69b745402592" providerId="ADAL" clId="{1401A26C-325A-4600-A392-6EAF3891ADF3}" dt="2023-01-26T00:00:52.028" v="198" actId="26606"/>
          <pc:sldLayoutMkLst>
            <pc:docMk/>
            <pc:sldMasterMk cId="3984206826" sldId="2147483672"/>
            <pc:sldLayoutMk cId="3500695892" sldId="2147483674"/>
          </pc:sldLayoutMkLst>
        </pc:sldLayoutChg>
        <pc:sldLayoutChg chg="add del replId">
          <pc:chgData name="Nilay Anand" userId="04dbab29-13ca-4a48-995a-69b745402592" providerId="ADAL" clId="{1401A26C-325A-4600-A392-6EAF3891ADF3}" dt="2023-01-26T00:00:52.028" v="198" actId="26606"/>
          <pc:sldLayoutMkLst>
            <pc:docMk/>
            <pc:sldMasterMk cId="3984206826" sldId="2147483672"/>
            <pc:sldLayoutMk cId="1457144449" sldId="2147483675"/>
          </pc:sldLayoutMkLst>
        </pc:sldLayoutChg>
        <pc:sldLayoutChg chg="add del replId">
          <pc:chgData name="Nilay Anand" userId="04dbab29-13ca-4a48-995a-69b745402592" providerId="ADAL" clId="{1401A26C-325A-4600-A392-6EAF3891ADF3}" dt="2023-01-26T00:00:52.028" v="198" actId="26606"/>
          <pc:sldLayoutMkLst>
            <pc:docMk/>
            <pc:sldMasterMk cId="3984206826" sldId="2147483672"/>
            <pc:sldLayoutMk cId="2453400658" sldId="2147483676"/>
          </pc:sldLayoutMkLst>
        </pc:sldLayoutChg>
        <pc:sldLayoutChg chg="add del replId">
          <pc:chgData name="Nilay Anand" userId="04dbab29-13ca-4a48-995a-69b745402592" providerId="ADAL" clId="{1401A26C-325A-4600-A392-6EAF3891ADF3}" dt="2023-01-26T00:00:52.028" v="198" actId="26606"/>
          <pc:sldLayoutMkLst>
            <pc:docMk/>
            <pc:sldMasterMk cId="3984206826" sldId="2147483672"/>
            <pc:sldLayoutMk cId="3299430799" sldId="2147483677"/>
          </pc:sldLayoutMkLst>
        </pc:sldLayoutChg>
        <pc:sldLayoutChg chg="add del replId">
          <pc:chgData name="Nilay Anand" userId="04dbab29-13ca-4a48-995a-69b745402592" providerId="ADAL" clId="{1401A26C-325A-4600-A392-6EAF3891ADF3}" dt="2023-01-26T00:00:52.028" v="198" actId="26606"/>
          <pc:sldLayoutMkLst>
            <pc:docMk/>
            <pc:sldMasterMk cId="3984206826" sldId="2147483672"/>
            <pc:sldLayoutMk cId="3750268899" sldId="2147483678"/>
          </pc:sldLayoutMkLst>
        </pc:sldLayoutChg>
        <pc:sldLayoutChg chg="add del replId">
          <pc:chgData name="Nilay Anand" userId="04dbab29-13ca-4a48-995a-69b745402592" providerId="ADAL" clId="{1401A26C-325A-4600-A392-6EAF3891ADF3}" dt="2023-01-26T00:00:52.028" v="198" actId="26606"/>
          <pc:sldLayoutMkLst>
            <pc:docMk/>
            <pc:sldMasterMk cId="3984206826" sldId="2147483672"/>
            <pc:sldLayoutMk cId="1448172439" sldId="2147483679"/>
          </pc:sldLayoutMkLst>
        </pc:sldLayoutChg>
        <pc:sldLayoutChg chg="add del replId">
          <pc:chgData name="Nilay Anand" userId="04dbab29-13ca-4a48-995a-69b745402592" providerId="ADAL" clId="{1401A26C-325A-4600-A392-6EAF3891ADF3}" dt="2023-01-26T00:00:52.028" v="198" actId="26606"/>
          <pc:sldLayoutMkLst>
            <pc:docMk/>
            <pc:sldMasterMk cId="3984206826" sldId="2147483672"/>
            <pc:sldLayoutMk cId="2273984129" sldId="2147483680"/>
          </pc:sldLayoutMkLst>
        </pc:sldLayoutChg>
        <pc:sldLayoutChg chg="add del replId">
          <pc:chgData name="Nilay Anand" userId="04dbab29-13ca-4a48-995a-69b745402592" providerId="ADAL" clId="{1401A26C-325A-4600-A392-6EAF3891ADF3}" dt="2023-01-26T00:00:52.028" v="198" actId="26606"/>
          <pc:sldLayoutMkLst>
            <pc:docMk/>
            <pc:sldMasterMk cId="3984206826" sldId="2147483672"/>
            <pc:sldLayoutMk cId="2683291857" sldId="2147483681"/>
          </pc:sldLayoutMkLst>
        </pc:sldLayoutChg>
        <pc:sldLayoutChg chg="add del replId">
          <pc:chgData name="Nilay Anand" userId="04dbab29-13ca-4a48-995a-69b745402592" providerId="ADAL" clId="{1401A26C-325A-4600-A392-6EAF3891ADF3}" dt="2023-01-26T00:00:52.028" v="198" actId="26606"/>
          <pc:sldLayoutMkLst>
            <pc:docMk/>
            <pc:sldMasterMk cId="3984206826" sldId="2147483672"/>
            <pc:sldLayoutMk cId="954784112" sldId="2147483682"/>
          </pc:sldLayoutMkLst>
        </pc:sldLayoutChg>
        <pc:sldLayoutChg chg="add del replId">
          <pc:chgData name="Nilay Anand" userId="04dbab29-13ca-4a48-995a-69b745402592" providerId="ADAL" clId="{1401A26C-325A-4600-A392-6EAF3891ADF3}" dt="2023-01-26T00:00:52.028" v="198" actId="26606"/>
          <pc:sldLayoutMkLst>
            <pc:docMk/>
            <pc:sldMasterMk cId="3984206826" sldId="2147483672"/>
            <pc:sldLayoutMk cId="3125579561" sldId="2147483683"/>
          </pc:sldLayoutMkLst>
        </pc:sldLayoutChg>
      </pc:sldMasterChg>
      <pc:sldMasterChg chg="add addSldLayout">
        <pc:chgData name="Nilay Anand" userId="04dbab29-13ca-4a48-995a-69b745402592" providerId="ADAL" clId="{1401A26C-325A-4600-A392-6EAF3891ADF3}" dt="2023-01-26T00:00:52.125" v="199" actId="26606"/>
        <pc:sldMasterMkLst>
          <pc:docMk/>
          <pc:sldMasterMk cId="1707475314" sldId="2147483685"/>
        </pc:sldMasterMkLst>
        <pc:sldLayoutChg chg="add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1707475314" sldId="2147483685"/>
            <pc:sldLayoutMk cId="3115117910" sldId="2147483674"/>
          </pc:sldLayoutMkLst>
        </pc:sldLayoutChg>
        <pc:sldLayoutChg chg="add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1707475314" sldId="2147483685"/>
            <pc:sldLayoutMk cId="818010503" sldId="2147483675"/>
          </pc:sldLayoutMkLst>
        </pc:sldLayoutChg>
        <pc:sldLayoutChg chg="add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1707475314" sldId="2147483685"/>
            <pc:sldLayoutMk cId="549826647" sldId="2147483676"/>
          </pc:sldLayoutMkLst>
        </pc:sldLayoutChg>
        <pc:sldLayoutChg chg="add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1707475314" sldId="2147483685"/>
            <pc:sldLayoutMk cId="1734776889" sldId="2147483677"/>
          </pc:sldLayoutMkLst>
        </pc:sldLayoutChg>
        <pc:sldLayoutChg chg="add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1707475314" sldId="2147483685"/>
            <pc:sldLayoutMk cId="3938633953" sldId="2147483678"/>
          </pc:sldLayoutMkLst>
        </pc:sldLayoutChg>
        <pc:sldLayoutChg chg="add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1707475314" sldId="2147483685"/>
            <pc:sldLayoutMk cId="1699358666" sldId="2147483679"/>
          </pc:sldLayoutMkLst>
        </pc:sldLayoutChg>
        <pc:sldLayoutChg chg="add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1707475314" sldId="2147483685"/>
            <pc:sldLayoutMk cId="694646935" sldId="2147483680"/>
          </pc:sldLayoutMkLst>
        </pc:sldLayoutChg>
        <pc:sldLayoutChg chg="add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1707475314" sldId="2147483685"/>
            <pc:sldLayoutMk cId="52104133" sldId="2147483681"/>
          </pc:sldLayoutMkLst>
        </pc:sldLayoutChg>
        <pc:sldLayoutChg chg="add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1707475314" sldId="2147483685"/>
            <pc:sldLayoutMk cId="1242141622" sldId="2147483682"/>
          </pc:sldLayoutMkLst>
        </pc:sldLayoutChg>
        <pc:sldLayoutChg chg="add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1707475314" sldId="2147483685"/>
            <pc:sldLayoutMk cId="4035138935" sldId="2147483683"/>
          </pc:sldLayoutMkLst>
        </pc:sldLayoutChg>
        <pc:sldLayoutChg chg="add">
          <pc:chgData name="Nilay Anand" userId="04dbab29-13ca-4a48-995a-69b745402592" providerId="ADAL" clId="{1401A26C-325A-4600-A392-6EAF3891ADF3}" dt="2023-01-26T00:00:52.125" v="199" actId="26606"/>
          <pc:sldLayoutMkLst>
            <pc:docMk/>
            <pc:sldMasterMk cId="1707475314" sldId="2147483685"/>
            <pc:sldLayoutMk cId="3023350886" sldId="2147483684"/>
          </pc:sldLayoutMkLst>
        </pc:sldLayoutChg>
      </pc:sldMasterChg>
    </pc:docChg>
  </pc:docChgLst>
  <pc:docChgLst>
    <pc:chgData name="Nilay Anand" userId="S::anand.nil@northeastern.edu::04dbab29-13ca-4a48-995a-69b745402592" providerId="AD" clId="Web-{A4DDEDB2-D41A-4161-BAEF-1DBC55EB9F91}"/>
    <pc:docChg chg="modSld">
      <pc:chgData name="Nilay Anand" userId="S::anand.nil@northeastern.edu::04dbab29-13ca-4a48-995a-69b745402592" providerId="AD" clId="Web-{A4DDEDB2-D41A-4161-BAEF-1DBC55EB9F91}" dt="2023-02-16T02:26:31.836" v="39" actId="20577"/>
      <pc:docMkLst>
        <pc:docMk/>
      </pc:docMkLst>
      <pc:sldChg chg="modSp">
        <pc:chgData name="Nilay Anand" userId="S::anand.nil@northeastern.edu::04dbab29-13ca-4a48-995a-69b745402592" providerId="AD" clId="Web-{A4DDEDB2-D41A-4161-BAEF-1DBC55EB9F91}" dt="2023-02-16T02:26:31.836" v="39" actId="20577"/>
        <pc:sldMkLst>
          <pc:docMk/>
          <pc:sldMk cId="3298941677" sldId="267"/>
        </pc:sldMkLst>
        <pc:spChg chg="mod">
          <ac:chgData name="Nilay Anand" userId="S::anand.nil@northeastern.edu::04dbab29-13ca-4a48-995a-69b745402592" providerId="AD" clId="Web-{A4DDEDB2-D41A-4161-BAEF-1DBC55EB9F91}" dt="2023-02-16T02:26:31.836" v="39" actId="20577"/>
          <ac:spMkLst>
            <pc:docMk/>
            <pc:sldMk cId="3298941677" sldId="267"/>
            <ac:spMk id="3" creationId="{10F6B1D2-C69D-56F2-46A7-8D68C25C30E2}"/>
          </ac:spMkLst>
        </pc:spChg>
      </pc:sldChg>
    </pc:docChg>
  </pc:docChgLst>
  <pc:docChgLst>
    <pc:chgData name="Nilay Anand" userId="S::anand.nil@northeastern.edu::04dbab29-13ca-4a48-995a-69b745402592" providerId="AD" clId="Web-{9DB0D6D6-BB15-42A8-B25E-171CE8B26A9E}"/>
    <pc:docChg chg="modSld">
      <pc:chgData name="Nilay Anand" userId="S::anand.nil@northeastern.edu::04dbab29-13ca-4a48-995a-69b745402592" providerId="AD" clId="Web-{9DB0D6D6-BB15-42A8-B25E-171CE8B26A9E}" dt="2023-04-01T01:08:02.310" v="2" actId="20577"/>
      <pc:docMkLst>
        <pc:docMk/>
      </pc:docMkLst>
      <pc:sldChg chg="modSp">
        <pc:chgData name="Nilay Anand" userId="S::anand.nil@northeastern.edu::04dbab29-13ca-4a48-995a-69b745402592" providerId="AD" clId="Web-{9DB0D6D6-BB15-42A8-B25E-171CE8B26A9E}" dt="2023-04-01T01:08:02.310" v="2" actId="20577"/>
        <pc:sldMkLst>
          <pc:docMk/>
          <pc:sldMk cId="1519637255" sldId="281"/>
        </pc:sldMkLst>
        <pc:spChg chg="mod">
          <ac:chgData name="Nilay Anand" userId="S::anand.nil@northeastern.edu::04dbab29-13ca-4a48-995a-69b745402592" providerId="AD" clId="Web-{9DB0D6D6-BB15-42A8-B25E-171CE8B26A9E}" dt="2023-04-01T01:08:02.310" v="2" actId="20577"/>
          <ac:spMkLst>
            <pc:docMk/>
            <pc:sldMk cId="1519637255" sldId="281"/>
            <ac:spMk id="9" creationId="{7DBAC2BD-646C-ADA1-9046-6C9844AF5F0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2142B-D355-4667-9AAD-81082E5F848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57FF60F-B869-49F4-B28F-9532027F701E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4224692B-6AD9-48D7-B93F-B34F599843E7}" type="parTrans" cxnId="{24D166E4-DA3F-42D0-82BE-63EB381F3169}">
      <dgm:prSet/>
      <dgm:spPr/>
      <dgm:t>
        <a:bodyPr/>
        <a:lstStyle/>
        <a:p>
          <a:endParaRPr lang="en-US"/>
        </a:p>
      </dgm:t>
    </dgm:pt>
    <dgm:pt modelId="{F5A2B1F0-5101-4F27-9373-398330DFB820}" type="sibTrans" cxnId="{24D166E4-DA3F-42D0-82BE-63EB381F3169}">
      <dgm:prSet/>
      <dgm:spPr/>
      <dgm:t>
        <a:bodyPr/>
        <a:lstStyle/>
        <a:p>
          <a:endParaRPr lang="en-US"/>
        </a:p>
      </dgm:t>
    </dgm:pt>
    <dgm:pt modelId="{90399DF0-3196-4D14-BF71-EA2445C2C567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Problem Statement</a:t>
          </a:r>
        </a:p>
      </dgm:t>
    </dgm:pt>
    <dgm:pt modelId="{A046F30A-CACC-424A-906A-7EC96420247F}" type="parTrans" cxnId="{084F4340-B2F8-4939-BF8E-F1A4F0D40B7F}">
      <dgm:prSet/>
      <dgm:spPr/>
      <dgm:t>
        <a:bodyPr/>
        <a:lstStyle/>
        <a:p>
          <a:endParaRPr lang="en-US"/>
        </a:p>
      </dgm:t>
    </dgm:pt>
    <dgm:pt modelId="{B6B79DFC-E19A-4FE3-9E48-0BF79CD6D57B}" type="sibTrans" cxnId="{084F4340-B2F8-4939-BF8E-F1A4F0D40B7F}">
      <dgm:prSet/>
      <dgm:spPr/>
      <dgm:t>
        <a:bodyPr/>
        <a:lstStyle/>
        <a:p>
          <a:endParaRPr lang="en-US"/>
        </a:p>
      </dgm:t>
    </dgm:pt>
    <dgm:pt modelId="{2D27A74E-5B56-43DE-B54A-74F83FC7E1C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gm:t>
    </dgm:pt>
    <dgm:pt modelId="{FE8278A7-2148-4E8C-9AF8-1772E54A7925}" type="parTrans" cxnId="{3D4E8A58-3BA8-4A3C-B616-BC77A947D8E0}">
      <dgm:prSet/>
      <dgm:spPr/>
      <dgm:t>
        <a:bodyPr/>
        <a:lstStyle/>
        <a:p>
          <a:endParaRPr lang="en-US"/>
        </a:p>
      </dgm:t>
    </dgm:pt>
    <dgm:pt modelId="{7413D7E9-6F54-4545-B679-66E73B7CFD13}" type="sibTrans" cxnId="{3D4E8A58-3BA8-4A3C-B616-BC77A947D8E0}">
      <dgm:prSet/>
      <dgm:spPr/>
      <dgm:t>
        <a:bodyPr/>
        <a:lstStyle/>
        <a:p>
          <a:endParaRPr lang="en-US"/>
        </a:p>
      </dgm:t>
    </dgm:pt>
    <dgm:pt modelId="{5C98FBB3-7157-4F0A-A9EF-BD85777A49F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Related Work</a:t>
          </a:r>
        </a:p>
      </dgm:t>
    </dgm:pt>
    <dgm:pt modelId="{6DA1985E-063A-4A43-A4A9-FFA0DCD7D1BA}" type="parTrans" cxnId="{D5C443B8-337C-4B2D-BE14-6A304F68F7BE}">
      <dgm:prSet/>
      <dgm:spPr/>
      <dgm:t>
        <a:bodyPr/>
        <a:lstStyle/>
        <a:p>
          <a:endParaRPr lang="en-US"/>
        </a:p>
      </dgm:t>
    </dgm:pt>
    <dgm:pt modelId="{60AFDC3C-AB11-4486-8897-763E5EE0C543}" type="sibTrans" cxnId="{D5C443B8-337C-4B2D-BE14-6A304F68F7BE}">
      <dgm:prSet/>
      <dgm:spPr/>
      <dgm:t>
        <a:bodyPr/>
        <a:lstStyle/>
        <a:p>
          <a:endParaRPr lang="en-US"/>
        </a:p>
      </dgm:t>
    </dgm:pt>
    <dgm:pt modelId="{3CFF3E0A-1E79-4124-80EA-7E229F45E68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ABB4C82D-41B9-418B-B124-ED97D1FE9F8A}" type="parTrans" cxnId="{28552A4F-14D3-4402-B236-1A04D200F789}">
      <dgm:prSet/>
      <dgm:spPr/>
      <dgm:t>
        <a:bodyPr/>
        <a:lstStyle/>
        <a:p>
          <a:endParaRPr lang="en-US"/>
        </a:p>
      </dgm:t>
    </dgm:pt>
    <dgm:pt modelId="{FCFA3EEE-C32A-48FC-871C-354A2D0B8CB5}" type="sibTrans" cxnId="{28552A4F-14D3-4402-B236-1A04D200F789}">
      <dgm:prSet/>
      <dgm:spPr/>
      <dgm:t>
        <a:bodyPr/>
        <a:lstStyle/>
        <a:p>
          <a:endParaRPr lang="en-US"/>
        </a:p>
      </dgm:t>
    </dgm:pt>
    <dgm:pt modelId="{2F783F39-1696-4DE5-B7B9-7806B24A570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Model Building and Evaluation</a:t>
          </a:r>
        </a:p>
      </dgm:t>
    </dgm:pt>
    <dgm:pt modelId="{A4CE4D06-F933-4C57-8AD2-7858EA5049A8}" type="parTrans" cxnId="{0D58A097-6209-4E83-B7E4-3AB601B0A71B}">
      <dgm:prSet/>
      <dgm:spPr/>
      <dgm:t>
        <a:bodyPr/>
        <a:lstStyle/>
        <a:p>
          <a:endParaRPr lang="en-US"/>
        </a:p>
      </dgm:t>
    </dgm:pt>
    <dgm:pt modelId="{B283C5DC-36A7-420F-98F0-AA440F7BE2AE}" type="sibTrans" cxnId="{0D58A097-6209-4E83-B7E4-3AB601B0A71B}">
      <dgm:prSet/>
      <dgm:spPr/>
      <dgm:t>
        <a:bodyPr/>
        <a:lstStyle/>
        <a:p>
          <a:endParaRPr lang="en-US"/>
        </a:p>
      </dgm:t>
    </dgm:pt>
    <dgm:pt modelId="{27E5C19F-5069-4818-B080-5153FAE653F1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gm:t>
    </dgm:pt>
    <dgm:pt modelId="{F12B2A27-CBCF-452B-B43E-71D3E2D4D14F}" type="parTrans" cxnId="{D478C579-0384-48A1-A987-E99A72C9B3B1}">
      <dgm:prSet/>
      <dgm:spPr/>
      <dgm:t>
        <a:bodyPr/>
        <a:lstStyle/>
        <a:p>
          <a:endParaRPr lang="en-US"/>
        </a:p>
      </dgm:t>
    </dgm:pt>
    <dgm:pt modelId="{6091BCD7-721F-43B3-89B1-6AAAEFB8AAF4}" type="sibTrans" cxnId="{D478C579-0384-48A1-A987-E99A72C9B3B1}">
      <dgm:prSet/>
      <dgm:spPr/>
      <dgm:t>
        <a:bodyPr/>
        <a:lstStyle/>
        <a:p>
          <a:endParaRPr lang="en-US"/>
        </a:p>
      </dgm:t>
    </dgm:pt>
    <dgm:pt modelId="{F6DB4046-5A56-4289-83B9-7155E76ABA31}" type="pres">
      <dgm:prSet presAssocID="{B1E2142B-D355-4667-9AAD-81082E5F8483}" presName="vert0" presStyleCnt="0">
        <dgm:presLayoutVars>
          <dgm:dir/>
          <dgm:animOne val="branch"/>
          <dgm:animLvl val="lvl"/>
        </dgm:presLayoutVars>
      </dgm:prSet>
      <dgm:spPr/>
    </dgm:pt>
    <dgm:pt modelId="{BC8F7BA2-2FBC-4B5E-BA0F-AD30E9B18048}" type="pres">
      <dgm:prSet presAssocID="{C57FF60F-B869-49F4-B28F-9532027F701E}" presName="thickLine" presStyleLbl="alignNode1" presStyleIdx="0" presStyleCnt="7"/>
      <dgm:spPr/>
    </dgm:pt>
    <dgm:pt modelId="{E1724E9D-DD31-4D59-ADEB-CE3E08A85045}" type="pres">
      <dgm:prSet presAssocID="{C57FF60F-B869-49F4-B28F-9532027F701E}" presName="horz1" presStyleCnt="0"/>
      <dgm:spPr/>
    </dgm:pt>
    <dgm:pt modelId="{FA1B82D8-1195-4165-BD50-52C3FD723E84}" type="pres">
      <dgm:prSet presAssocID="{C57FF60F-B869-49F4-B28F-9532027F701E}" presName="tx1" presStyleLbl="revTx" presStyleIdx="0" presStyleCnt="7"/>
      <dgm:spPr/>
    </dgm:pt>
    <dgm:pt modelId="{CCF48FBA-CC22-46E5-9D5C-AED7780AEFC7}" type="pres">
      <dgm:prSet presAssocID="{C57FF60F-B869-49F4-B28F-9532027F701E}" presName="vert1" presStyleCnt="0"/>
      <dgm:spPr/>
    </dgm:pt>
    <dgm:pt modelId="{A5C0A899-EDEF-42BE-97FA-C7221277E7DF}" type="pres">
      <dgm:prSet presAssocID="{90399DF0-3196-4D14-BF71-EA2445C2C567}" presName="thickLine" presStyleLbl="alignNode1" presStyleIdx="1" presStyleCnt="7"/>
      <dgm:spPr/>
    </dgm:pt>
    <dgm:pt modelId="{3BB19A83-034A-472B-AA44-EE7F9E9B16DD}" type="pres">
      <dgm:prSet presAssocID="{90399DF0-3196-4D14-BF71-EA2445C2C567}" presName="horz1" presStyleCnt="0"/>
      <dgm:spPr/>
    </dgm:pt>
    <dgm:pt modelId="{4FB71FB0-5DE1-4F76-84F8-A039F1802280}" type="pres">
      <dgm:prSet presAssocID="{90399DF0-3196-4D14-BF71-EA2445C2C567}" presName="tx1" presStyleLbl="revTx" presStyleIdx="1" presStyleCnt="7"/>
      <dgm:spPr/>
    </dgm:pt>
    <dgm:pt modelId="{2AF85C03-85B1-44EF-BBD0-4C9D6EE7BF14}" type="pres">
      <dgm:prSet presAssocID="{90399DF0-3196-4D14-BF71-EA2445C2C567}" presName="vert1" presStyleCnt="0"/>
      <dgm:spPr/>
    </dgm:pt>
    <dgm:pt modelId="{E43731F1-CDF7-452D-A7F2-466A8A48369D}" type="pres">
      <dgm:prSet presAssocID="{2D27A74E-5B56-43DE-B54A-74F83FC7E1C6}" presName="thickLine" presStyleLbl="alignNode1" presStyleIdx="2" presStyleCnt="7"/>
      <dgm:spPr/>
    </dgm:pt>
    <dgm:pt modelId="{3CE6B6B9-7AC8-492E-A767-8CAF424E104F}" type="pres">
      <dgm:prSet presAssocID="{2D27A74E-5B56-43DE-B54A-74F83FC7E1C6}" presName="horz1" presStyleCnt="0"/>
      <dgm:spPr/>
    </dgm:pt>
    <dgm:pt modelId="{4A13C77C-A477-47F4-8306-1875843C8508}" type="pres">
      <dgm:prSet presAssocID="{2D27A74E-5B56-43DE-B54A-74F83FC7E1C6}" presName="tx1" presStyleLbl="revTx" presStyleIdx="2" presStyleCnt="7"/>
      <dgm:spPr/>
    </dgm:pt>
    <dgm:pt modelId="{D715AFDD-3167-442C-AEAE-2499414B9B87}" type="pres">
      <dgm:prSet presAssocID="{2D27A74E-5B56-43DE-B54A-74F83FC7E1C6}" presName="vert1" presStyleCnt="0"/>
      <dgm:spPr/>
    </dgm:pt>
    <dgm:pt modelId="{9255FBE9-8665-4111-9E74-A45CB9AA5062}" type="pres">
      <dgm:prSet presAssocID="{5C98FBB3-7157-4F0A-A9EF-BD85777A49F9}" presName="thickLine" presStyleLbl="alignNode1" presStyleIdx="3" presStyleCnt="7"/>
      <dgm:spPr/>
    </dgm:pt>
    <dgm:pt modelId="{EA494591-5418-4E44-B05A-BAB36592EB16}" type="pres">
      <dgm:prSet presAssocID="{5C98FBB3-7157-4F0A-A9EF-BD85777A49F9}" presName="horz1" presStyleCnt="0"/>
      <dgm:spPr/>
    </dgm:pt>
    <dgm:pt modelId="{672D5E98-4EEC-4A28-8DCC-A120AE87BBDD}" type="pres">
      <dgm:prSet presAssocID="{5C98FBB3-7157-4F0A-A9EF-BD85777A49F9}" presName="tx1" presStyleLbl="revTx" presStyleIdx="3" presStyleCnt="7"/>
      <dgm:spPr/>
    </dgm:pt>
    <dgm:pt modelId="{712AB9B9-7439-4C45-9D7E-9C329CE18B80}" type="pres">
      <dgm:prSet presAssocID="{5C98FBB3-7157-4F0A-A9EF-BD85777A49F9}" presName="vert1" presStyleCnt="0"/>
      <dgm:spPr/>
    </dgm:pt>
    <dgm:pt modelId="{EFEFCFE8-83AF-44ED-A4DB-1C08DD75D30D}" type="pres">
      <dgm:prSet presAssocID="{3CFF3E0A-1E79-4124-80EA-7E229F45E68F}" presName="thickLine" presStyleLbl="alignNode1" presStyleIdx="4" presStyleCnt="7"/>
      <dgm:spPr/>
    </dgm:pt>
    <dgm:pt modelId="{60F7980C-6516-4FEA-B46C-3001E3A1395B}" type="pres">
      <dgm:prSet presAssocID="{3CFF3E0A-1E79-4124-80EA-7E229F45E68F}" presName="horz1" presStyleCnt="0"/>
      <dgm:spPr/>
    </dgm:pt>
    <dgm:pt modelId="{775221CE-A37B-4DDA-BE23-A958398E0DCC}" type="pres">
      <dgm:prSet presAssocID="{3CFF3E0A-1E79-4124-80EA-7E229F45E68F}" presName="tx1" presStyleLbl="revTx" presStyleIdx="4" presStyleCnt="7"/>
      <dgm:spPr/>
    </dgm:pt>
    <dgm:pt modelId="{779B129C-25B1-4775-86F5-52192AB03259}" type="pres">
      <dgm:prSet presAssocID="{3CFF3E0A-1E79-4124-80EA-7E229F45E68F}" presName="vert1" presStyleCnt="0"/>
      <dgm:spPr/>
    </dgm:pt>
    <dgm:pt modelId="{7EDC7B34-0EC0-41AA-8C26-8928CF6F935A}" type="pres">
      <dgm:prSet presAssocID="{2F783F39-1696-4DE5-B7B9-7806B24A5709}" presName="thickLine" presStyleLbl="alignNode1" presStyleIdx="5" presStyleCnt="7"/>
      <dgm:spPr/>
    </dgm:pt>
    <dgm:pt modelId="{98C86B3B-09E4-4C00-ABA9-228233459B0F}" type="pres">
      <dgm:prSet presAssocID="{2F783F39-1696-4DE5-B7B9-7806B24A5709}" presName="horz1" presStyleCnt="0"/>
      <dgm:spPr/>
    </dgm:pt>
    <dgm:pt modelId="{89B62450-CDB1-4926-825A-2480777C893A}" type="pres">
      <dgm:prSet presAssocID="{2F783F39-1696-4DE5-B7B9-7806B24A5709}" presName="tx1" presStyleLbl="revTx" presStyleIdx="5" presStyleCnt="7"/>
      <dgm:spPr/>
    </dgm:pt>
    <dgm:pt modelId="{55F2F4C9-2F74-4735-8B65-0FAAB9B1A925}" type="pres">
      <dgm:prSet presAssocID="{2F783F39-1696-4DE5-B7B9-7806B24A5709}" presName="vert1" presStyleCnt="0"/>
      <dgm:spPr/>
    </dgm:pt>
    <dgm:pt modelId="{F77A9FE8-3F7E-47DF-ABB6-BE7E4E13D675}" type="pres">
      <dgm:prSet presAssocID="{27E5C19F-5069-4818-B080-5153FAE653F1}" presName="thickLine" presStyleLbl="alignNode1" presStyleIdx="6" presStyleCnt="7"/>
      <dgm:spPr/>
    </dgm:pt>
    <dgm:pt modelId="{35D4E9AF-11F7-49D4-B11D-CFC9485C1737}" type="pres">
      <dgm:prSet presAssocID="{27E5C19F-5069-4818-B080-5153FAE653F1}" presName="horz1" presStyleCnt="0"/>
      <dgm:spPr/>
    </dgm:pt>
    <dgm:pt modelId="{4D78F5A9-2202-4A02-B6C0-A7704D4BBDC7}" type="pres">
      <dgm:prSet presAssocID="{27E5C19F-5069-4818-B080-5153FAE653F1}" presName="tx1" presStyleLbl="revTx" presStyleIdx="6" presStyleCnt="7"/>
      <dgm:spPr/>
    </dgm:pt>
    <dgm:pt modelId="{28CF6AE0-4BB0-4A1F-A723-38F5D4D4F270}" type="pres">
      <dgm:prSet presAssocID="{27E5C19F-5069-4818-B080-5153FAE653F1}" presName="vert1" presStyleCnt="0"/>
      <dgm:spPr/>
    </dgm:pt>
  </dgm:ptLst>
  <dgm:cxnLst>
    <dgm:cxn modelId="{FC829D0A-5A16-4B98-BBF5-DC2C4597C028}" type="presOf" srcId="{5C98FBB3-7157-4F0A-A9EF-BD85777A49F9}" destId="{672D5E98-4EEC-4A28-8DCC-A120AE87BBDD}" srcOrd="0" destOrd="0" presId="urn:microsoft.com/office/officeart/2008/layout/LinedList"/>
    <dgm:cxn modelId="{8FE27D28-29EE-4FD5-8F26-44AA4465276B}" type="presOf" srcId="{B1E2142B-D355-4667-9AAD-81082E5F8483}" destId="{F6DB4046-5A56-4289-83B9-7155E76ABA31}" srcOrd="0" destOrd="0" presId="urn:microsoft.com/office/officeart/2008/layout/LinedList"/>
    <dgm:cxn modelId="{084F4340-B2F8-4939-BF8E-F1A4F0D40B7F}" srcId="{B1E2142B-D355-4667-9AAD-81082E5F8483}" destId="{90399DF0-3196-4D14-BF71-EA2445C2C567}" srcOrd="1" destOrd="0" parTransId="{A046F30A-CACC-424A-906A-7EC96420247F}" sibTransId="{B6B79DFC-E19A-4FE3-9E48-0BF79CD6D57B}"/>
    <dgm:cxn modelId="{A316FC5F-5B89-407F-90DF-16B99FE28EB1}" type="presOf" srcId="{C57FF60F-B869-49F4-B28F-9532027F701E}" destId="{FA1B82D8-1195-4165-BD50-52C3FD723E84}" srcOrd="0" destOrd="0" presId="urn:microsoft.com/office/officeart/2008/layout/LinedList"/>
    <dgm:cxn modelId="{76457460-754D-454D-B3E2-8055A0301BA4}" type="presOf" srcId="{90399DF0-3196-4D14-BF71-EA2445C2C567}" destId="{4FB71FB0-5DE1-4F76-84F8-A039F1802280}" srcOrd="0" destOrd="0" presId="urn:microsoft.com/office/officeart/2008/layout/LinedList"/>
    <dgm:cxn modelId="{C8C72C42-6AD8-4037-9BF1-0117867F5952}" type="presOf" srcId="{3CFF3E0A-1E79-4124-80EA-7E229F45E68F}" destId="{775221CE-A37B-4DDA-BE23-A958398E0DCC}" srcOrd="0" destOrd="0" presId="urn:microsoft.com/office/officeart/2008/layout/LinedList"/>
    <dgm:cxn modelId="{28552A4F-14D3-4402-B236-1A04D200F789}" srcId="{B1E2142B-D355-4667-9AAD-81082E5F8483}" destId="{3CFF3E0A-1E79-4124-80EA-7E229F45E68F}" srcOrd="4" destOrd="0" parTransId="{ABB4C82D-41B9-418B-B124-ED97D1FE9F8A}" sibTransId="{FCFA3EEE-C32A-48FC-871C-354A2D0B8CB5}"/>
    <dgm:cxn modelId="{D488BF72-8D7F-4480-BD15-2812D9971CB7}" type="presOf" srcId="{27E5C19F-5069-4818-B080-5153FAE653F1}" destId="{4D78F5A9-2202-4A02-B6C0-A7704D4BBDC7}" srcOrd="0" destOrd="0" presId="urn:microsoft.com/office/officeart/2008/layout/LinedList"/>
    <dgm:cxn modelId="{3D4E8A58-3BA8-4A3C-B616-BC77A947D8E0}" srcId="{B1E2142B-D355-4667-9AAD-81082E5F8483}" destId="{2D27A74E-5B56-43DE-B54A-74F83FC7E1C6}" srcOrd="2" destOrd="0" parTransId="{FE8278A7-2148-4E8C-9AF8-1772E54A7925}" sibTransId="{7413D7E9-6F54-4545-B679-66E73B7CFD13}"/>
    <dgm:cxn modelId="{D478C579-0384-48A1-A987-E99A72C9B3B1}" srcId="{B1E2142B-D355-4667-9AAD-81082E5F8483}" destId="{27E5C19F-5069-4818-B080-5153FAE653F1}" srcOrd="6" destOrd="0" parTransId="{F12B2A27-CBCF-452B-B43E-71D3E2D4D14F}" sibTransId="{6091BCD7-721F-43B3-89B1-6AAAEFB8AAF4}"/>
    <dgm:cxn modelId="{0D58A097-6209-4E83-B7E4-3AB601B0A71B}" srcId="{B1E2142B-D355-4667-9AAD-81082E5F8483}" destId="{2F783F39-1696-4DE5-B7B9-7806B24A5709}" srcOrd="5" destOrd="0" parTransId="{A4CE4D06-F933-4C57-8AD2-7858EA5049A8}" sibTransId="{B283C5DC-36A7-420F-98F0-AA440F7BE2AE}"/>
    <dgm:cxn modelId="{DEF427B8-47EA-4304-8FE8-00ECA11FB4EA}" type="presOf" srcId="{2D27A74E-5B56-43DE-B54A-74F83FC7E1C6}" destId="{4A13C77C-A477-47F4-8306-1875843C8508}" srcOrd="0" destOrd="0" presId="urn:microsoft.com/office/officeart/2008/layout/LinedList"/>
    <dgm:cxn modelId="{D5C443B8-337C-4B2D-BE14-6A304F68F7BE}" srcId="{B1E2142B-D355-4667-9AAD-81082E5F8483}" destId="{5C98FBB3-7157-4F0A-A9EF-BD85777A49F9}" srcOrd="3" destOrd="0" parTransId="{6DA1985E-063A-4A43-A4A9-FFA0DCD7D1BA}" sibTransId="{60AFDC3C-AB11-4486-8897-763E5EE0C543}"/>
    <dgm:cxn modelId="{2A1359DF-A83F-4848-96D7-4AAAE7AECBE2}" type="presOf" srcId="{2F783F39-1696-4DE5-B7B9-7806B24A5709}" destId="{89B62450-CDB1-4926-825A-2480777C893A}" srcOrd="0" destOrd="0" presId="urn:microsoft.com/office/officeart/2008/layout/LinedList"/>
    <dgm:cxn modelId="{24D166E4-DA3F-42D0-82BE-63EB381F3169}" srcId="{B1E2142B-D355-4667-9AAD-81082E5F8483}" destId="{C57FF60F-B869-49F4-B28F-9532027F701E}" srcOrd="0" destOrd="0" parTransId="{4224692B-6AD9-48D7-B93F-B34F599843E7}" sibTransId="{F5A2B1F0-5101-4F27-9373-398330DFB820}"/>
    <dgm:cxn modelId="{D3885388-77B0-456D-885C-0B0DEA4F6825}" type="presParOf" srcId="{F6DB4046-5A56-4289-83B9-7155E76ABA31}" destId="{BC8F7BA2-2FBC-4B5E-BA0F-AD30E9B18048}" srcOrd="0" destOrd="0" presId="urn:microsoft.com/office/officeart/2008/layout/LinedList"/>
    <dgm:cxn modelId="{B541FADE-258F-4885-88F8-56F6C2E9C34A}" type="presParOf" srcId="{F6DB4046-5A56-4289-83B9-7155E76ABA31}" destId="{E1724E9D-DD31-4D59-ADEB-CE3E08A85045}" srcOrd="1" destOrd="0" presId="urn:microsoft.com/office/officeart/2008/layout/LinedList"/>
    <dgm:cxn modelId="{FB460DE7-BA13-4F47-BC7B-48E1FB8E5DB5}" type="presParOf" srcId="{E1724E9D-DD31-4D59-ADEB-CE3E08A85045}" destId="{FA1B82D8-1195-4165-BD50-52C3FD723E84}" srcOrd="0" destOrd="0" presId="urn:microsoft.com/office/officeart/2008/layout/LinedList"/>
    <dgm:cxn modelId="{4666CD00-73EF-420E-8E37-C05940299408}" type="presParOf" srcId="{E1724E9D-DD31-4D59-ADEB-CE3E08A85045}" destId="{CCF48FBA-CC22-46E5-9D5C-AED7780AEFC7}" srcOrd="1" destOrd="0" presId="urn:microsoft.com/office/officeart/2008/layout/LinedList"/>
    <dgm:cxn modelId="{261CB03C-F860-42B4-8067-FBC790186F9F}" type="presParOf" srcId="{F6DB4046-5A56-4289-83B9-7155E76ABA31}" destId="{A5C0A899-EDEF-42BE-97FA-C7221277E7DF}" srcOrd="2" destOrd="0" presId="urn:microsoft.com/office/officeart/2008/layout/LinedList"/>
    <dgm:cxn modelId="{C39A3950-2989-4C48-8ADD-4EA0667EC45C}" type="presParOf" srcId="{F6DB4046-5A56-4289-83B9-7155E76ABA31}" destId="{3BB19A83-034A-472B-AA44-EE7F9E9B16DD}" srcOrd="3" destOrd="0" presId="urn:microsoft.com/office/officeart/2008/layout/LinedList"/>
    <dgm:cxn modelId="{53728BAB-7C8A-4B3C-A304-9B77E40135DA}" type="presParOf" srcId="{3BB19A83-034A-472B-AA44-EE7F9E9B16DD}" destId="{4FB71FB0-5DE1-4F76-84F8-A039F1802280}" srcOrd="0" destOrd="0" presId="urn:microsoft.com/office/officeart/2008/layout/LinedList"/>
    <dgm:cxn modelId="{55050B70-F7BA-41AC-84B3-347B4DBD21AD}" type="presParOf" srcId="{3BB19A83-034A-472B-AA44-EE7F9E9B16DD}" destId="{2AF85C03-85B1-44EF-BBD0-4C9D6EE7BF14}" srcOrd="1" destOrd="0" presId="urn:microsoft.com/office/officeart/2008/layout/LinedList"/>
    <dgm:cxn modelId="{707C9035-7042-4807-B863-95793BEBF679}" type="presParOf" srcId="{F6DB4046-5A56-4289-83B9-7155E76ABA31}" destId="{E43731F1-CDF7-452D-A7F2-466A8A48369D}" srcOrd="4" destOrd="0" presId="urn:microsoft.com/office/officeart/2008/layout/LinedList"/>
    <dgm:cxn modelId="{33C908C9-3188-4261-BA69-212990EF07B8}" type="presParOf" srcId="{F6DB4046-5A56-4289-83B9-7155E76ABA31}" destId="{3CE6B6B9-7AC8-492E-A767-8CAF424E104F}" srcOrd="5" destOrd="0" presId="urn:microsoft.com/office/officeart/2008/layout/LinedList"/>
    <dgm:cxn modelId="{D76AD2D3-433F-47F8-93AA-6BAF59D7A201}" type="presParOf" srcId="{3CE6B6B9-7AC8-492E-A767-8CAF424E104F}" destId="{4A13C77C-A477-47F4-8306-1875843C8508}" srcOrd="0" destOrd="0" presId="urn:microsoft.com/office/officeart/2008/layout/LinedList"/>
    <dgm:cxn modelId="{254F9DD8-BFE7-488E-8A2F-1FF02169FE01}" type="presParOf" srcId="{3CE6B6B9-7AC8-492E-A767-8CAF424E104F}" destId="{D715AFDD-3167-442C-AEAE-2499414B9B87}" srcOrd="1" destOrd="0" presId="urn:microsoft.com/office/officeart/2008/layout/LinedList"/>
    <dgm:cxn modelId="{94BAF2E3-E2F4-45DD-809E-7F0ECFA5DA48}" type="presParOf" srcId="{F6DB4046-5A56-4289-83B9-7155E76ABA31}" destId="{9255FBE9-8665-4111-9E74-A45CB9AA5062}" srcOrd="6" destOrd="0" presId="urn:microsoft.com/office/officeart/2008/layout/LinedList"/>
    <dgm:cxn modelId="{C17D6F71-8164-4001-B73B-E13E24C20A75}" type="presParOf" srcId="{F6DB4046-5A56-4289-83B9-7155E76ABA31}" destId="{EA494591-5418-4E44-B05A-BAB36592EB16}" srcOrd="7" destOrd="0" presId="urn:microsoft.com/office/officeart/2008/layout/LinedList"/>
    <dgm:cxn modelId="{90368248-25F3-4A15-A75B-4487684EC2C1}" type="presParOf" srcId="{EA494591-5418-4E44-B05A-BAB36592EB16}" destId="{672D5E98-4EEC-4A28-8DCC-A120AE87BBDD}" srcOrd="0" destOrd="0" presId="urn:microsoft.com/office/officeart/2008/layout/LinedList"/>
    <dgm:cxn modelId="{0AEAAE04-9A51-4420-BE6E-2EE29BEDB2FB}" type="presParOf" srcId="{EA494591-5418-4E44-B05A-BAB36592EB16}" destId="{712AB9B9-7439-4C45-9D7E-9C329CE18B80}" srcOrd="1" destOrd="0" presId="urn:microsoft.com/office/officeart/2008/layout/LinedList"/>
    <dgm:cxn modelId="{676D1EC9-D0E8-4F17-9AA3-B89DFEDDAB80}" type="presParOf" srcId="{F6DB4046-5A56-4289-83B9-7155E76ABA31}" destId="{EFEFCFE8-83AF-44ED-A4DB-1C08DD75D30D}" srcOrd="8" destOrd="0" presId="urn:microsoft.com/office/officeart/2008/layout/LinedList"/>
    <dgm:cxn modelId="{874BDC61-D0E5-4FA8-AE39-9793A9677452}" type="presParOf" srcId="{F6DB4046-5A56-4289-83B9-7155E76ABA31}" destId="{60F7980C-6516-4FEA-B46C-3001E3A1395B}" srcOrd="9" destOrd="0" presId="urn:microsoft.com/office/officeart/2008/layout/LinedList"/>
    <dgm:cxn modelId="{0A229D8F-492A-47E7-AC04-2D9532B277CB}" type="presParOf" srcId="{60F7980C-6516-4FEA-B46C-3001E3A1395B}" destId="{775221CE-A37B-4DDA-BE23-A958398E0DCC}" srcOrd="0" destOrd="0" presId="urn:microsoft.com/office/officeart/2008/layout/LinedList"/>
    <dgm:cxn modelId="{7925B9C4-532E-4B36-803C-BD00BF532FFF}" type="presParOf" srcId="{60F7980C-6516-4FEA-B46C-3001E3A1395B}" destId="{779B129C-25B1-4775-86F5-52192AB03259}" srcOrd="1" destOrd="0" presId="urn:microsoft.com/office/officeart/2008/layout/LinedList"/>
    <dgm:cxn modelId="{2809A565-68F2-4E15-A3B1-BCA87D528684}" type="presParOf" srcId="{F6DB4046-5A56-4289-83B9-7155E76ABA31}" destId="{7EDC7B34-0EC0-41AA-8C26-8928CF6F935A}" srcOrd="10" destOrd="0" presId="urn:microsoft.com/office/officeart/2008/layout/LinedList"/>
    <dgm:cxn modelId="{E43EA39B-7CC1-4CCA-896E-DA55CD7B7E56}" type="presParOf" srcId="{F6DB4046-5A56-4289-83B9-7155E76ABA31}" destId="{98C86B3B-09E4-4C00-ABA9-228233459B0F}" srcOrd="11" destOrd="0" presId="urn:microsoft.com/office/officeart/2008/layout/LinedList"/>
    <dgm:cxn modelId="{7912AD28-F5A4-4094-ADA1-1516F00304D9}" type="presParOf" srcId="{98C86B3B-09E4-4C00-ABA9-228233459B0F}" destId="{89B62450-CDB1-4926-825A-2480777C893A}" srcOrd="0" destOrd="0" presId="urn:microsoft.com/office/officeart/2008/layout/LinedList"/>
    <dgm:cxn modelId="{93D60273-62D8-4219-8C0F-0A5F001D5E50}" type="presParOf" srcId="{98C86B3B-09E4-4C00-ABA9-228233459B0F}" destId="{55F2F4C9-2F74-4735-8B65-0FAAB9B1A925}" srcOrd="1" destOrd="0" presId="urn:microsoft.com/office/officeart/2008/layout/LinedList"/>
    <dgm:cxn modelId="{0A54C940-181C-4D3B-B6F6-24C584A14896}" type="presParOf" srcId="{F6DB4046-5A56-4289-83B9-7155E76ABA31}" destId="{F77A9FE8-3F7E-47DF-ABB6-BE7E4E13D675}" srcOrd="12" destOrd="0" presId="urn:microsoft.com/office/officeart/2008/layout/LinedList"/>
    <dgm:cxn modelId="{E2D6D727-D8FD-4610-A490-65586A52485F}" type="presParOf" srcId="{F6DB4046-5A56-4289-83B9-7155E76ABA31}" destId="{35D4E9AF-11F7-49D4-B11D-CFC9485C1737}" srcOrd="13" destOrd="0" presId="urn:microsoft.com/office/officeart/2008/layout/LinedList"/>
    <dgm:cxn modelId="{37EFAB63-E67E-473C-97C7-B9DD8200D71E}" type="presParOf" srcId="{35D4E9AF-11F7-49D4-B11D-CFC9485C1737}" destId="{4D78F5A9-2202-4A02-B6C0-A7704D4BBDC7}" srcOrd="0" destOrd="0" presId="urn:microsoft.com/office/officeart/2008/layout/LinedList"/>
    <dgm:cxn modelId="{33F791AA-C4E2-4ECA-893C-2393D68129DA}" type="presParOf" srcId="{35D4E9AF-11F7-49D4-B11D-CFC9485C1737}" destId="{28CF6AE0-4BB0-4A1F-A723-38F5D4D4F2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0B7034-EAE7-4678-AF22-6BDCB4185804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D2679E-B4AC-48E6-B464-51FD01DA8B98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Preprocessing</a:t>
          </a:r>
        </a:p>
      </dgm:t>
    </dgm:pt>
    <dgm:pt modelId="{BE1C0C10-BF7B-4ED7-A162-BA34BA3250F6}" type="parTrans" cxnId="{EF96B0B3-1726-4C4E-989D-0A8949292A08}">
      <dgm:prSet/>
      <dgm:spPr/>
      <dgm:t>
        <a:bodyPr/>
        <a:lstStyle/>
        <a:p>
          <a:endParaRPr lang="en-US"/>
        </a:p>
      </dgm:t>
    </dgm:pt>
    <dgm:pt modelId="{37640EC9-5C8F-44F1-A5E6-FAAEF35A8C80}" type="sibTrans" cxnId="{EF96B0B3-1726-4C4E-989D-0A8949292A08}">
      <dgm:prSet/>
      <dgm:spPr/>
      <dgm:t>
        <a:bodyPr/>
        <a:lstStyle/>
        <a:p>
          <a:endParaRPr lang="en-US"/>
        </a:p>
      </dgm:t>
    </dgm:pt>
    <dgm:pt modelId="{BA2A8BE6-9CDE-417C-9356-74F0A12A46D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Model Architecture</a:t>
          </a:r>
        </a:p>
      </dgm:t>
    </dgm:pt>
    <dgm:pt modelId="{6F0DA98E-837A-4C6C-9085-3968B4C584DB}" type="parTrans" cxnId="{81240C9A-739C-4550-8DA0-EF5110809227}">
      <dgm:prSet/>
      <dgm:spPr/>
      <dgm:t>
        <a:bodyPr/>
        <a:lstStyle/>
        <a:p>
          <a:endParaRPr lang="en-US"/>
        </a:p>
      </dgm:t>
    </dgm:pt>
    <dgm:pt modelId="{7577CCC1-1FFD-4263-BCC1-EDEBAE6D4F3B}" type="sibTrans" cxnId="{81240C9A-739C-4550-8DA0-EF5110809227}">
      <dgm:prSet/>
      <dgm:spPr/>
      <dgm:t>
        <a:bodyPr/>
        <a:lstStyle/>
        <a:p>
          <a:endParaRPr lang="en-US"/>
        </a:p>
      </dgm:t>
    </dgm:pt>
    <dgm:pt modelId="{66124AB4-C49D-4F3F-B899-E198D17EE272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Training </a:t>
          </a:r>
        </a:p>
      </dgm:t>
    </dgm:pt>
    <dgm:pt modelId="{51B9FB86-D137-4D09-9A51-120D665D55D2}" type="parTrans" cxnId="{3562FBC6-DD01-4BE7-8695-85186F60C57F}">
      <dgm:prSet/>
      <dgm:spPr/>
      <dgm:t>
        <a:bodyPr/>
        <a:lstStyle/>
        <a:p>
          <a:endParaRPr lang="en-US"/>
        </a:p>
      </dgm:t>
    </dgm:pt>
    <dgm:pt modelId="{469627BB-E48C-40F7-9D8D-EDAF9989D960}" type="sibTrans" cxnId="{3562FBC6-DD01-4BE7-8695-85186F60C57F}">
      <dgm:prSet/>
      <dgm:spPr/>
      <dgm:t>
        <a:bodyPr/>
        <a:lstStyle/>
        <a:p>
          <a:endParaRPr lang="en-US"/>
        </a:p>
      </dgm:t>
    </dgm:pt>
    <dgm:pt modelId="{F0558D02-CE00-4C14-90DC-A1947F0360C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Evaluation</a:t>
          </a:r>
        </a:p>
      </dgm:t>
    </dgm:pt>
    <dgm:pt modelId="{309EF401-05D1-46E5-AE64-84A9A07FD384}" type="parTrans" cxnId="{5D06D211-7309-4A40-B2E9-432E927CF4FC}">
      <dgm:prSet/>
      <dgm:spPr/>
      <dgm:t>
        <a:bodyPr/>
        <a:lstStyle/>
        <a:p>
          <a:endParaRPr lang="en-US"/>
        </a:p>
      </dgm:t>
    </dgm:pt>
    <dgm:pt modelId="{8FC94974-7CA4-4652-8ECB-87E66DE51B05}" type="sibTrans" cxnId="{5D06D211-7309-4A40-B2E9-432E927CF4FC}">
      <dgm:prSet/>
      <dgm:spPr/>
      <dgm:t>
        <a:bodyPr/>
        <a:lstStyle/>
        <a:p>
          <a:endParaRPr lang="en-US"/>
        </a:p>
      </dgm:t>
    </dgm:pt>
    <dgm:pt modelId="{F4F38E51-7E42-44EA-8C0B-8324502FD2F4}" type="pres">
      <dgm:prSet presAssocID="{250B7034-EAE7-4678-AF22-6BDCB4185804}" presName="outerComposite" presStyleCnt="0">
        <dgm:presLayoutVars>
          <dgm:chMax val="5"/>
          <dgm:dir/>
          <dgm:resizeHandles val="exact"/>
        </dgm:presLayoutVars>
      </dgm:prSet>
      <dgm:spPr/>
    </dgm:pt>
    <dgm:pt modelId="{B3D67075-C8FD-4A42-A434-7C64FC6EA41B}" type="pres">
      <dgm:prSet presAssocID="{250B7034-EAE7-4678-AF22-6BDCB4185804}" presName="dummyMaxCanvas" presStyleCnt="0">
        <dgm:presLayoutVars/>
      </dgm:prSet>
      <dgm:spPr/>
    </dgm:pt>
    <dgm:pt modelId="{38DC5767-617C-4973-B5CB-CDCC9B466C19}" type="pres">
      <dgm:prSet presAssocID="{250B7034-EAE7-4678-AF22-6BDCB4185804}" presName="FourNodes_1" presStyleLbl="node1" presStyleIdx="0" presStyleCnt="4">
        <dgm:presLayoutVars>
          <dgm:bulletEnabled val="1"/>
        </dgm:presLayoutVars>
      </dgm:prSet>
      <dgm:spPr/>
    </dgm:pt>
    <dgm:pt modelId="{2D83AF9A-C668-488B-8CA5-FF554716441F}" type="pres">
      <dgm:prSet presAssocID="{250B7034-EAE7-4678-AF22-6BDCB4185804}" presName="FourNodes_2" presStyleLbl="node1" presStyleIdx="1" presStyleCnt="4">
        <dgm:presLayoutVars>
          <dgm:bulletEnabled val="1"/>
        </dgm:presLayoutVars>
      </dgm:prSet>
      <dgm:spPr/>
    </dgm:pt>
    <dgm:pt modelId="{2F830926-DAFF-4E2A-8D76-E6C887F147F2}" type="pres">
      <dgm:prSet presAssocID="{250B7034-EAE7-4678-AF22-6BDCB4185804}" presName="FourNodes_3" presStyleLbl="node1" presStyleIdx="2" presStyleCnt="4">
        <dgm:presLayoutVars>
          <dgm:bulletEnabled val="1"/>
        </dgm:presLayoutVars>
      </dgm:prSet>
      <dgm:spPr/>
    </dgm:pt>
    <dgm:pt modelId="{B8B14C58-AAB4-4537-A09C-A5E847F45DC9}" type="pres">
      <dgm:prSet presAssocID="{250B7034-EAE7-4678-AF22-6BDCB4185804}" presName="FourNodes_4" presStyleLbl="node1" presStyleIdx="3" presStyleCnt="4">
        <dgm:presLayoutVars>
          <dgm:bulletEnabled val="1"/>
        </dgm:presLayoutVars>
      </dgm:prSet>
      <dgm:spPr/>
    </dgm:pt>
    <dgm:pt modelId="{0F116DB0-9EC2-4198-A358-AB4445103267}" type="pres">
      <dgm:prSet presAssocID="{250B7034-EAE7-4678-AF22-6BDCB4185804}" presName="FourConn_1-2" presStyleLbl="fgAccFollowNode1" presStyleIdx="0" presStyleCnt="3">
        <dgm:presLayoutVars>
          <dgm:bulletEnabled val="1"/>
        </dgm:presLayoutVars>
      </dgm:prSet>
      <dgm:spPr/>
    </dgm:pt>
    <dgm:pt modelId="{55F9186F-9D73-4A72-A3F3-1DEC2FBDF351}" type="pres">
      <dgm:prSet presAssocID="{250B7034-EAE7-4678-AF22-6BDCB4185804}" presName="FourConn_2-3" presStyleLbl="fgAccFollowNode1" presStyleIdx="1" presStyleCnt="3">
        <dgm:presLayoutVars>
          <dgm:bulletEnabled val="1"/>
        </dgm:presLayoutVars>
      </dgm:prSet>
      <dgm:spPr/>
    </dgm:pt>
    <dgm:pt modelId="{444687EF-348F-4D4D-BD17-A3A3FDFDA7CC}" type="pres">
      <dgm:prSet presAssocID="{250B7034-EAE7-4678-AF22-6BDCB4185804}" presName="FourConn_3-4" presStyleLbl="fgAccFollowNode1" presStyleIdx="2" presStyleCnt="3">
        <dgm:presLayoutVars>
          <dgm:bulletEnabled val="1"/>
        </dgm:presLayoutVars>
      </dgm:prSet>
      <dgm:spPr/>
    </dgm:pt>
    <dgm:pt modelId="{7AEFA7BE-044B-4BC0-9BA4-B8CEA695AA9D}" type="pres">
      <dgm:prSet presAssocID="{250B7034-EAE7-4678-AF22-6BDCB4185804}" presName="FourNodes_1_text" presStyleLbl="node1" presStyleIdx="3" presStyleCnt="4">
        <dgm:presLayoutVars>
          <dgm:bulletEnabled val="1"/>
        </dgm:presLayoutVars>
      </dgm:prSet>
      <dgm:spPr/>
    </dgm:pt>
    <dgm:pt modelId="{E901E157-711B-4AEB-B394-355B7BB5216E}" type="pres">
      <dgm:prSet presAssocID="{250B7034-EAE7-4678-AF22-6BDCB4185804}" presName="FourNodes_2_text" presStyleLbl="node1" presStyleIdx="3" presStyleCnt="4">
        <dgm:presLayoutVars>
          <dgm:bulletEnabled val="1"/>
        </dgm:presLayoutVars>
      </dgm:prSet>
      <dgm:spPr/>
    </dgm:pt>
    <dgm:pt modelId="{B867E0E0-0BC0-4806-B88F-AB2054E76444}" type="pres">
      <dgm:prSet presAssocID="{250B7034-EAE7-4678-AF22-6BDCB4185804}" presName="FourNodes_3_text" presStyleLbl="node1" presStyleIdx="3" presStyleCnt="4">
        <dgm:presLayoutVars>
          <dgm:bulletEnabled val="1"/>
        </dgm:presLayoutVars>
      </dgm:prSet>
      <dgm:spPr/>
    </dgm:pt>
    <dgm:pt modelId="{211BCFEA-D640-44FD-80E2-27C2B377C63C}" type="pres">
      <dgm:prSet presAssocID="{250B7034-EAE7-4678-AF22-6BDCB418580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D06D211-7309-4A40-B2E9-432E927CF4FC}" srcId="{250B7034-EAE7-4678-AF22-6BDCB4185804}" destId="{F0558D02-CE00-4C14-90DC-A1947F0360C6}" srcOrd="3" destOrd="0" parTransId="{309EF401-05D1-46E5-AE64-84A9A07FD384}" sibTransId="{8FC94974-7CA4-4652-8ECB-87E66DE51B05}"/>
    <dgm:cxn modelId="{CE1C4017-941C-465D-BADF-B31A935A875A}" type="presOf" srcId="{250B7034-EAE7-4678-AF22-6BDCB4185804}" destId="{F4F38E51-7E42-44EA-8C0B-8324502FD2F4}" srcOrd="0" destOrd="0" presId="urn:microsoft.com/office/officeart/2005/8/layout/vProcess5"/>
    <dgm:cxn modelId="{60AC6E21-AC69-4412-BA63-4AAB066F1E30}" type="presOf" srcId="{A7D2679E-B4AC-48E6-B464-51FD01DA8B98}" destId="{38DC5767-617C-4973-B5CB-CDCC9B466C19}" srcOrd="0" destOrd="0" presId="urn:microsoft.com/office/officeart/2005/8/layout/vProcess5"/>
    <dgm:cxn modelId="{5DD8EB37-D767-494C-861E-A8D1E23B2F18}" type="presOf" srcId="{F0558D02-CE00-4C14-90DC-A1947F0360C6}" destId="{211BCFEA-D640-44FD-80E2-27C2B377C63C}" srcOrd="1" destOrd="0" presId="urn:microsoft.com/office/officeart/2005/8/layout/vProcess5"/>
    <dgm:cxn modelId="{4EC68B7B-1E19-4928-8DA6-FFAF74548406}" type="presOf" srcId="{37640EC9-5C8F-44F1-A5E6-FAAEF35A8C80}" destId="{0F116DB0-9EC2-4198-A358-AB4445103267}" srcOrd="0" destOrd="0" presId="urn:microsoft.com/office/officeart/2005/8/layout/vProcess5"/>
    <dgm:cxn modelId="{9537087C-AA02-4FBA-B31D-C18F4FF55B42}" type="presOf" srcId="{BA2A8BE6-9CDE-417C-9356-74F0A12A46DD}" destId="{2D83AF9A-C668-488B-8CA5-FF554716441F}" srcOrd="0" destOrd="0" presId="urn:microsoft.com/office/officeart/2005/8/layout/vProcess5"/>
    <dgm:cxn modelId="{4B61FF81-1A6B-4746-B2E9-8869A4C15A2F}" type="presOf" srcId="{469627BB-E48C-40F7-9D8D-EDAF9989D960}" destId="{444687EF-348F-4D4D-BD17-A3A3FDFDA7CC}" srcOrd="0" destOrd="0" presId="urn:microsoft.com/office/officeart/2005/8/layout/vProcess5"/>
    <dgm:cxn modelId="{B2D38799-2A15-4997-80AE-B8F0DE4509D8}" type="presOf" srcId="{BA2A8BE6-9CDE-417C-9356-74F0A12A46DD}" destId="{E901E157-711B-4AEB-B394-355B7BB5216E}" srcOrd="1" destOrd="0" presId="urn:microsoft.com/office/officeart/2005/8/layout/vProcess5"/>
    <dgm:cxn modelId="{81240C9A-739C-4550-8DA0-EF5110809227}" srcId="{250B7034-EAE7-4678-AF22-6BDCB4185804}" destId="{BA2A8BE6-9CDE-417C-9356-74F0A12A46DD}" srcOrd="1" destOrd="0" parTransId="{6F0DA98E-837A-4C6C-9085-3968B4C584DB}" sibTransId="{7577CCC1-1FFD-4263-BCC1-EDEBAE6D4F3B}"/>
    <dgm:cxn modelId="{D298E0A6-3234-4D52-AE94-D68203449A02}" type="presOf" srcId="{7577CCC1-1FFD-4263-BCC1-EDEBAE6D4F3B}" destId="{55F9186F-9D73-4A72-A3F3-1DEC2FBDF351}" srcOrd="0" destOrd="0" presId="urn:microsoft.com/office/officeart/2005/8/layout/vProcess5"/>
    <dgm:cxn modelId="{EF96B0B3-1726-4C4E-989D-0A8949292A08}" srcId="{250B7034-EAE7-4678-AF22-6BDCB4185804}" destId="{A7D2679E-B4AC-48E6-B464-51FD01DA8B98}" srcOrd="0" destOrd="0" parTransId="{BE1C0C10-BF7B-4ED7-A162-BA34BA3250F6}" sibTransId="{37640EC9-5C8F-44F1-A5E6-FAAEF35A8C80}"/>
    <dgm:cxn modelId="{B2BA49B7-E2DA-438F-A2BF-3693FB60D5D2}" type="presOf" srcId="{A7D2679E-B4AC-48E6-B464-51FD01DA8B98}" destId="{7AEFA7BE-044B-4BC0-9BA4-B8CEA695AA9D}" srcOrd="1" destOrd="0" presId="urn:microsoft.com/office/officeart/2005/8/layout/vProcess5"/>
    <dgm:cxn modelId="{3562FBC6-DD01-4BE7-8695-85186F60C57F}" srcId="{250B7034-EAE7-4678-AF22-6BDCB4185804}" destId="{66124AB4-C49D-4F3F-B899-E198D17EE272}" srcOrd="2" destOrd="0" parTransId="{51B9FB86-D137-4D09-9A51-120D665D55D2}" sibTransId="{469627BB-E48C-40F7-9D8D-EDAF9989D960}"/>
    <dgm:cxn modelId="{3A14EBCE-32A2-44F2-A615-9ECCDB60881C}" type="presOf" srcId="{66124AB4-C49D-4F3F-B899-E198D17EE272}" destId="{B867E0E0-0BC0-4806-B88F-AB2054E76444}" srcOrd="1" destOrd="0" presId="urn:microsoft.com/office/officeart/2005/8/layout/vProcess5"/>
    <dgm:cxn modelId="{938ADDD5-114F-4171-B59A-C7449AE2A366}" type="presOf" srcId="{F0558D02-CE00-4C14-90DC-A1947F0360C6}" destId="{B8B14C58-AAB4-4537-A09C-A5E847F45DC9}" srcOrd="0" destOrd="0" presId="urn:microsoft.com/office/officeart/2005/8/layout/vProcess5"/>
    <dgm:cxn modelId="{C6F9A1F2-BF33-4E8F-B632-C1635C636DB4}" type="presOf" srcId="{66124AB4-C49D-4F3F-B899-E198D17EE272}" destId="{2F830926-DAFF-4E2A-8D76-E6C887F147F2}" srcOrd="0" destOrd="0" presId="urn:microsoft.com/office/officeart/2005/8/layout/vProcess5"/>
    <dgm:cxn modelId="{4267D125-DE39-4107-A46B-7E84AB34532C}" type="presParOf" srcId="{F4F38E51-7E42-44EA-8C0B-8324502FD2F4}" destId="{B3D67075-C8FD-4A42-A434-7C64FC6EA41B}" srcOrd="0" destOrd="0" presId="urn:microsoft.com/office/officeart/2005/8/layout/vProcess5"/>
    <dgm:cxn modelId="{AE171FEA-FB70-4819-A25E-D91545E77380}" type="presParOf" srcId="{F4F38E51-7E42-44EA-8C0B-8324502FD2F4}" destId="{38DC5767-617C-4973-B5CB-CDCC9B466C19}" srcOrd="1" destOrd="0" presId="urn:microsoft.com/office/officeart/2005/8/layout/vProcess5"/>
    <dgm:cxn modelId="{0301B977-31DF-48EC-9408-C46F1794E1E1}" type="presParOf" srcId="{F4F38E51-7E42-44EA-8C0B-8324502FD2F4}" destId="{2D83AF9A-C668-488B-8CA5-FF554716441F}" srcOrd="2" destOrd="0" presId="urn:microsoft.com/office/officeart/2005/8/layout/vProcess5"/>
    <dgm:cxn modelId="{3BCE62B1-8280-4B46-B293-A9E5FB66DE1E}" type="presParOf" srcId="{F4F38E51-7E42-44EA-8C0B-8324502FD2F4}" destId="{2F830926-DAFF-4E2A-8D76-E6C887F147F2}" srcOrd="3" destOrd="0" presId="urn:microsoft.com/office/officeart/2005/8/layout/vProcess5"/>
    <dgm:cxn modelId="{967BAA7C-6C9F-4AAE-9D47-4E70FF753A0C}" type="presParOf" srcId="{F4F38E51-7E42-44EA-8C0B-8324502FD2F4}" destId="{B8B14C58-AAB4-4537-A09C-A5E847F45DC9}" srcOrd="4" destOrd="0" presId="urn:microsoft.com/office/officeart/2005/8/layout/vProcess5"/>
    <dgm:cxn modelId="{D3F56729-AF41-4B85-8760-13C5CED8BAEB}" type="presParOf" srcId="{F4F38E51-7E42-44EA-8C0B-8324502FD2F4}" destId="{0F116DB0-9EC2-4198-A358-AB4445103267}" srcOrd="5" destOrd="0" presId="urn:microsoft.com/office/officeart/2005/8/layout/vProcess5"/>
    <dgm:cxn modelId="{CE309EFF-F6B1-4C37-B9B6-C8548B7B02BD}" type="presParOf" srcId="{F4F38E51-7E42-44EA-8C0B-8324502FD2F4}" destId="{55F9186F-9D73-4A72-A3F3-1DEC2FBDF351}" srcOrd="6" destOrd="0" presId="urn:microsoft.com/office/officeart/2005/8/layout/vProcess5"/>
    <dgm:cxn modelId="{9470FCB0-142D-4012-BE8A-502535C7A274}" type="presParOf" srcId="{F4F38E51-7E42-44EA-8C0B-8324502FD2F4}" destId="{444687EF-348F-4D4D-BD17-A3A3FDFDA7CC}" srcOrd="7" destOrd="0" presId="urn:microsoft.com/office/officeart/2005/8/layout/vProcess5"/>
    <dgm:cxn modelId="{65DC17A4-11A0-42FA-86C2-F41C356E7102}" type="presParOf" srcId="{F4F38E51-7E42-44EA-8C0B-8324502FD2F4}" destId="{7AEFA7BE-044B-4BC0-9BA4-B8CEA695AA9D}" srcOrd="8" destOrd="0" presId="urn:microsoft.com/office/officeart/2005/8/layout/vProcess5"/>
    <dgm:cxn modelId="{B8C1F46E-6EEC-4A53-8E0A-E269E3012F41}" type="presParOf" srcId="{F4F38E51-7E42-44EA-8C0B-8324502FD2F4}" destId="{E901E157-711B-4AEB-B394-355B7BB5216E}" srcOrd="9" destOrd="0" presId="urn:microsoft.com/office/officeart/2005/8/layout/vProcess5"/>
    <dgm:cxn modelId="{493757D2-2829-43EB-A1D0-4304CA5D779D}" type="presParOf" srcId="{F4F38E51-7E42-44EA-8C0B-8324502FD2F4}" destId="{B867E0E0-0BC0-4806-B88F-AB2054E76444}" srcOrd="10" destOrd="0" presId="urn:microsoft.com/office/officeart/2005/8/layout/vProcess5"/>
    <dgm:cxn modelId="{2ABD7A62-09DA-4E34-A17B-89CCFEA4A41D}" type="presParOf" srcId="{F4F38E51-7E42-44EA-8C0B-8324502FD2F4}" destId="{211BCFEA-D640-44FD-80E2-27C2B377C63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5C9249-4750-4CAE-860B-406C128C652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DCF69E-5BCA-43F8-8999-DC3A00D425EA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Target Encoding: Target label contains 52 unique values; these values were converted to binary values:</a:t>
          </a:r>
        </a:p>
      </dgm:t>
    </dgm:pt>
    <dgm:pt modelId="{E94B9F08-567D-478C-8E61-1FB7B6ED2BDA}" type="parTrans" cxnId="{A97CEAAC-A2C0-4AFB-9A37-21A949595EE4}">
      <dgm:prSet/>
      <dgm:spPr/>
      <dgm:t>
        <a:bodyPr/>
        <a:lstStyle/>
        <a:p>
          <a:endParaRPr lang="en-US"/>
        </a:p>
      </dgm:t>
    </dgm:pt>
    <dgm:pt modelId="{AA344CB0-5CF7-46DB-9A41-9EE9A4FFCDEC}" type="sibTrans" cxnId="{A97CEAAC-A2C0-4AFB-9A37-21A949595EE4}">
      <dgm:prSet/>
      <dgm:spPr/>
      <dgm:t>
        <a:bodyPr/>
        <a:lstStyle/>
        <a:p>
          <a:endParaRPr lang="en-US"/>
        </a:p>
      </dgm:t>
    </dgm:pt>
    <dgm:pt modelId="{D1D22870-2589-43C4-ACF6-B1B52FA607E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Normal &amp; Background traffic: 0</a:t>
          </a:r>
        </a:p>
      </dgm:t>
    </dgm:pt>
    <dgm:pt modelId="{2515C9F4-AFCD-43B9-9CAC-17D1AF402577}" type="parTrans" cxnId="{A5244507-601C-4D7B-9D24-2777C0284D3B}">
      <dgm:prSet/>
      <dgm:spPr/>
      <dgm:t>
        <a:bodyPr/>
        <a:lstStyle/>
        <a:p>
          <a:endParaRPr lang="en-US"/>
        </a:p>
      </dgm:t>
    </dgm:pt>
    <dgm:pt modelId="{2AB49ACA-1661-474D-A9E2-EC7E4FEC5E06}" type="sibTrans" cxnId="{A5244507-601C-4D7B-9D24-2777C0284D3B}">
      <dgm:prSet/>
      <dgm:spPr/>
      <dgm:t>
        <a:bodyPr/>
        <a:lstStyle/>
        <a:p>
          <a:endParaRPr lang="en-US"/>
        </a:p>
      </dgm:t>
    </dgm:pt>
    <dgm:pt modelId="{C3406436-0CBA-485E-A3B0-FC2BFBD22944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Botnet traffic: 1</a:t>
          </a:r>
        </a:p>
      </dgm:t>
    </dgm:pt>
    <dgm:pt modelId="{BE73ADE4-2B3D-4D4A-BC72-72DC970D01C0}" type="parTrans" cxnId="{9892F2AE-A32E-4D0E-BAF5-AF8CED3F7DA4}">
      <dgm:prSet/>
      <dgm:spPr/>
      <dgm:t>
        <a:bodyPr/>
        <a:lstStyle/>
        <a:p>
          <a:endParaRPr lang="en-US"/>
        </a:p>
      </dgm:t>
    </dgm:pt>
    <dgm:pt modelId="{21C12E6A-6C6C-4D1C-9DD3-C84939EF3255}" type="sibTrans" cxnId="{9892F2AE-A32E-4D0E-BAF5-AF8CED3F7DA4}">
      <dgm:prSet/>
      <dgm:spPr/>
      <dgm:t>
        <a:bodyPr/>
        <a:lstStyle/>
        <a:p>
          <a:endParaRPr lang="en-US"/>
        </a:p>
      </dgm:t>
    </dgm:pt>
    <dgm:pt modelId="{72A94791-E411-4C31-8B08-4E3215DBFA45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Train test split – 80% train and 20% test split =&gt; No data leakage</a:t>
          </a:r>
        </a:p>
      </dgm:t>
    </dgm:pt>
    <dgm:pt modelId="{B5C11A20-3652-4203-9C0A-8936C2932B9C}" type="parTrans" cxnId="{B81128BF-C4E3-4A07-A1E4-E8C527EDE7AE}">
      <dgm:prSet/>
      <dgm:spPr/>
      <dgm:t>
        <a:bodyPr/>
        <a:lstStyle/>
        <a:p>
          <a:endParaRPr lang="en-US"/>
        </a:p>
      </dgm:t>
    </dgm:pt>
    <dgm:pt modelId="{23943546-C7CC-439B-906A-61AF8F5B4DD8}" type="sibTrans" cxnId="{B81128BF-C4E3-4A07-A1E4-E8C527EDE7AE}">
      <dgm:prSet/>
      <dgm:spPr/>
      <dgm:t>
        <a:bodyPr/>
        <a:lstStyle/>
        <a:p>
          <a:endParaRPr lang="en-US"/>
        </a:p>
      </dgm:t>
    </dgm:pt>
    <dgm:pt modelId="{A05E18E7-3D0C-4402-852C-A2339CD609BD}" type="pres">
      <dgm:prSet presAssocID="{265C9249-4750-4CAE-860B-406C128C652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ADEC7BF-B586-4326-82E9-8782FC8494A9}" type="pres">
      <dgm:prSet presAssocID="{5BDCF69E-5BCA-43F8-8999-DC3A00D425EA}" presName="root1" presStyleCnt="0"/>
      <dgm:spPr/>
    </dgm:pt>
    <dgm:pt modelId="{FC1E00BA-6ECB-4ACD-99B7-7A8E1F879788}" type="pres">
      <dgm:prSet presAssocID="{5BDCF69E-5BCA-43F8-8999-DC3A00D425EA}" presName="LevelOneTextNode" presStyleLbl="node0" presStyleIdx="0" presStyleCnt="2">
        <dgm:presLayoutVars>
          <dgm:chPref val="3"/>
        </dgm:presLayoutVars>
      </dgm:prSet>
      <dgm:spPr/>
    </dgm:pt>
    <dgm:pt modelId="{6DABC072-9972-4E8D-B9A8-ABA32EE0970F}" type="pres">
      <dgm:prSet presAssocID="{5BDCF69E-5BCA-43F8-8999-DC3A00D425EA}" presName="level2hierChild" presStyleCnt="0"/>
      <dgm:spPr/>
    </dgm:pt>
    <dgm:pt modelId="{A34A54BD-C468-42DC-8896-7CA7AA75E462}" type="pres">
      <dgm:prSet presAssocID="{2515C9F4-AFCD-43B9-9CAC-17D1AF402577}" presName="conn2-1" presStyleLbl="parChTrans1D2" presStyleIdx="0" presStyleCnt="2"/>
      <dgm:spPr/>
    </dgm:pt>
    <dgm:pt modelId="{2734CD7F-CAB6-41DA-AE9F-2A1994E83B6F}" type="pres">
      <dgm:prSet presAssocID="{2515C9F4-AFCD-43B9-9CAC-17D1AF402577}" presName="connTx" presStyleLbl="parChTrans1D2" presStyleIdx="0" presStyleCnt="2"/>
      <dgm:spPr/>
    </dgm:pt>
    <dgm:pt modelId="{B538B047-6578-4E10-B3E2-F94EF3ABD8CC}" type="pres">
      <dgm:prSet presAssocID="{D1D22870-2589-43C4-ACF6-B1B52FA607E6}" presName="root2" presStyleCnt="0"/>
      <dgm:spPr/>
    </dgm:pt>
    <dgm:pt modelId="{D8FA7A18-B0E8-48B1-A4AA-9AD28E9A484B}" type="pres">
      <dgm:prSet presAssocID="{D1D22870-2589-43C4-ACF6-B1B52FA607E6}" presName="LevelTwoTextNode" presStyleLbl="node2" presStyleIdx="0" presStyleCnt="2">
        <dgm:presLayoutVars>
          <dgm:chPref val="3"/>
        </dgm:presLayoutVars>
      </dgm:prSet>
      <dgm:spPr/>
    </dgm:pt>
    <dgm:pt modelId="{617EB1DC-F3F8-4A20-AF8F-5B994FFFAF20}" type="pres">
      <dgm:prSet presAssocID="{D1D22870-2589-43C4-ACF6-B1B52FA607E6}" presName="level3hierChild" presStyleCnt="0"/>
      <dgm:spPr/>
    </dgm:pt>
    <dgm:pt modelId="{3BAE3465-00A7-4480-B614-828F0EF724B5}" type="pres">
      <dgm:prSet presAssocID="{BE73ADE4-2B3D-4D4A-BC72-72DC970D01C0}" presName="conn2-1" presStyleLbl="parChTrans1D2" presStyleIdx="1" presStyleCnt="2"/>
      <dgm:spPr/>
    </dgm:pt>
    <dgm:pt modelId="{C74F06DF-C518-4957-B30C-218D914326AE}" type="pres">
      <dgm:prSet presAssocID="{BE73ADE4-2B3D-4D4A-BC72-72DC970D01C0}" presName="connTx" presStyleLbl="parChTrans1D2" presStyleIdx="1" presStyleCnt="2"/>
      <dgm:spPr/>
    </dgm:pt>
    <dgm:pt modelId="{0A82C43E-E9AD-4457-B49A-90936464E307}" type="pres">
      <dgm:prSet presAssocID="{C3406436-0CBA-485E-A3B0-FC2BFBD22944}" presName="root2" presStyleCnt="0"/>
      <dgm:spPr/>
    </dgm:pt>
    <dgm:pt modelId="{9B4A882F-FDD8-40A8-8311-597D6327A4AE}" type="pres">
      <dgm:prSet presAssocID="{C3406436-0CBA-485E-A3B0-FC2BFBD22944}" presName="LevelTwoTextNode" presStyleLbl="node2" presStyleIdx="1" presStyleCnt="2">
        <dgm:presLayoutVars>
          <dgm:chPref val="3"/>
        </dgm:presLayoutVars>
      </dgm:prSet>
      <dgm:spPr/>
    </dgm:pt>
    <dgm:pt modelId="{640C63CC-B593-4029-B982-D440E346087D}" type="pres">
      <dgm:prSet presAssocID="{C3406436-0CBA-485E-A3B0-FC2BFBD22944}" presName="level3hierChild" presStyleCnt="0"/>
      <dgm:spPr/>
    </dgm:pt>
    <dgm:pt modelId="{912412E9-BF7E-4B81-B4D4-40E76249BCF3}" type="pres">
      <dgm:prSet presAssocID="{72A94791-E411-4C31-8B08-4E3215DBFA45}" presName="root1" presStyleCnt="0"/>
      <dgm:spPr/>
    </dgm:pt>
    <dgm:pt modelId="{1986552F-054F-46C9-B99F-2FCC406847EF}" type="pres">
      <dgm:prSet presAssocID="{72A94791-E411-4C31-8B08-4E3215DBFA45}" presName="LevelOneTextNode" presStyleLbl="node0" presStyleIdx="1" presStyleCnt="2">
        <dgm:presLayoutVars>
          <dgm:chPref val="3"/>
        </dgm:presLayoutVars>
      </dgm:prSet>
      <dgm:spPr/>
    </dgm:pt>
    <dgm:pt modelId="{FABB532B-7671-469F-9D35-40CDA2A5D03D}" type="pres">
      <dgm:prSet presAssocID="{72A94791-E411-4C31-8B08-4E3215DBFA45}" presName="level2hierChild" presStyleCnt="0"/>
      <dgm:spPr/>
    </dgm:pt>
  </dgm:ptLst>
  <dgm:cxnLst>
    <dgm:cxn modelId="{C4114A04-D973-4247-A98E-E396CC15E1AB}" type="presOf" srcId="{265C9249-4750-4CAE-860B-406C128C6528}" destId="{A05E18E7-3D0C-4402-852C-A2339CD609BD}" srcOrd="0" destOrd="0" presId="urn:microsoft.com/office/officeart/2005/8/layout/hierarchy2"/>
    <dgm:cxn modelId="{A5244507-601C-4D7B-9D24-2777C0284D3B}" srcId="{5BDCF69E-5BCA-43F8-8999-DC3A00D425EA}" destId="{D1D22870-2589-43C4-ACF6-B1B52FA607E6}" srcOrd="0" destOrd="0" parTransId="{2515C9F4-AFCD-43B9-9CAC-17D1AF402577}" sibTransId="{2AB49ACA-1661-474D-A9E2-EC7E4FEC5E06}"/>
    <dgm:cxn modelId="{19DB2723-FDDA-48AE-8EB5-1B8178FD4FAD}" type="presOf" srcId="{5BDCF69E-5BCA-43F8-8999-DC3A00D425EA}" destId="{FC1E00BA-6ECB-4ACD-99B7-7A8E1F879788}" srcOrd="0" destOrd="0" presId="urn:microsoft.com/office/officeart/2005/8/layout/hierarchy2"/>
    <dgm:cxn modelId="{47A46132-D85F-4214-9516-215D2E5EF043}" type="presOf" srcId="{BE73ADE4-2B3D-4D4A-BC72-72DC970D01C0}" destId="{C74F06DF-C518-4957-B30C-218D914326AE}" srcOrd="1" destOrd="0" presId="urn:microsoft.com/office/officeart/2005/8/layout/hierarchy2"/>
    <dgm:cxn modelId="{CA3D9265-9647-4E18-BA62-795F282C3CA5}" type="presOf" srcId="{BE73ADE4-2B3D-4D4A-BC72-72DC970D01C0}" destId="{3BAE3465-00A7-4480-B614-828F0EF724B5}" srcOrd="0" destOrd="0" presId="urn:microsoft.com/office/officeart/2005/8/layout/hierarchy2"/>
    <dgm:cxn modelId="{F2128F50-640E-4F95-A422-11E0681875DB}" type="presOf" srcId="{72A94791-E411-4C31-8B08-4E3215DBFA45}" destId="{1986552F-054F-46C9-B99F-2FCC406847EF}" srcOrd="0" destOrd="0" presId="urn:microsoft.com/office/officeart/2005/8/layout/hierarchy2"/>
    <dgm:cxn modelId="{A8FF2858-FEE7-45F9-8D85-90754719843E}" type="presOf" srcId="{2515C9F4-AFCD-43B9-9CAC-17D1AF402577}" destId="{2734CD7F-CAB6-41DA-AE9F-2A1994E83B6F}" srcOrd="1" destOrd="0" presId="urn:microsoft.com/office/officeart/2005/8/layout/hierarchy2"/>
    <dgm:cxn modelId="{0769F1A1-0E11-406F-980D-176F03613528}" type="presOf" srcId="{C3406436-0CBA-485E-A3B0-FC2BFBD22944}" destId="{9B4A882F-FDD8-40A8-8311-597D6327A4AE}" srcOrd="0" destOrd="0" presId="urn:microsoft.com/office/officeart/2005/8/layout/hierarchy2"/>
    <dgm:cxn modelId="{365ED0A4-BAAD-4EF2-AA0A-793CD5BF51C8}" type="presOf" srcId="{D1D22870-2589-43C4-ACF6-B1B52FA607E6}" destId="{D8FA7A18-B0E8-48B1-A4AA-9AD28E9A484B}" srcOrd="0" destOrd="0" presId="urn:microsoft.com/office/officeart/2005/8/layout/hierarchy2"/>
    <dgm:cxn modelId="{A97CEAAC-A2C0-4AFB-9A37-21A949595EE4}" srcId="{265C9249-4750-4CAE-860B-406C128C6528}" destId="{5BDCF69E-5BCA-43F8-8999-DC3A00D425EA}" srcOrd="0" destOrd="0" parTransId="{E94B9F08-567D-478C-8E61-1FB7B6ED2BDA}" sibTransId="{AA344CB0-5CF7-46DB-9A41-9EE9A4FFCDEC}"/>
    <dgm:cxn modelId="{9892F2AE-A32E-4D0E-BAF5-AF8CED3F7DA4}" srcId="{5BDCF69E-5BCA-43F8-8999-DC3A00D425EA}" destId="{C3406436-0CBA-485E-A3B0-FC2BFBD22944}" srcOrd="1" destOrd="0" parTransId="{BE73ADE4-2B3D-4D4A-BC72-72DC970D01C0}" sibTransId="{21C12E6A-6C6C-4D1C-9DD3-C84939EF3255}"/>
    <dgm:cxn modelId="{B81128BF-C4E3-4A07-A1E4-E8C527EDE7AE}" srcId="{265C9249-4750-4CAE-860B-406C128C6528}" destId="{72A94791-E411-4C31-8B08-4E3215DBFA45}" srcOrd="1" destOrd="0" parTransId="{B5C11A20-3652-4203-9C0A-8936C2932B9C}" sibTransId="{23943546-C7CC-439B-906A-61AF8F5B4DD8}"/>
    <dgm:cxn modelId="{F88253E6-0724-49D8-AAFD-043F14AB82F3}" type="presOf" srcId="{2515C9F4-AFCD-43B9-9CAC-17D1AF402577}" destId="{A34A54BD-C468-42DC-8896-7CA7AA75E462}" srcOrd="0" destOrd="0" presId="urn:microsoft.com/office/officeart/2005/8/layout/hierarchy2"/>
    <dgm:cxn modelId="{9F61A3F3-E5D8-40DB-83C0-7B55CCD13D8A}" type="presParOf" srcId="{A05E18E7-3D0C-4402-852C-A2339CD609BD}" destId="{DADEC7BF-B586-4326-82E9-8782FC8494A9}" srcOrd="0" destOrd="0" presId="urn:microsoft.com/office/officeart/2005/8/layout/hierarchy2"/>
    <dgm:cxn modelId="{75B80A01-02BE-448C-9451-061B5D7E8910}" type="presParOf" srcId="{DADEC7BF-B586-4326-82E9-8782FC8494A9}" destId="{FC1E00BA-6ECB-4ACD-99B7-7A8E1F879788}" srcOrd="0" destOrd="0" presId="urn:microsoft.com/office/officeart/2005/8/layout/hierarchy2"/>
    <dgm:cxn modelId="{6348FF17-35AA-49F6-8EB1-BE0B00E4EDF3}" type="presParOf" srcId="{DADEC7BF-B586-4326-82E9-8782FC8494A9}" destId="{6DABC072-9972-4E8D-B9A8-ABA32EE0970F}" srcOrd="1" destOrd="0" presId="urn:microsoft.com/office/officeart/2005/8/layout/hierarchy2"/>
    <dgm:cxn modelId="{EDA8F83B-107D-4B2B-B532-C6D2CC0A4D12}" type="presParOf" srcId="{6DABC072-9972-4E8D-B9A8-ABA32EE0970F}" destId="{A34A54BD-C468-42DC-8896-7CA7AA75E462}" srcOrd="0" destOrd="0" presId="urn:microsoft.com/office/officeart/2005/8/layout/hierarchy2"/>
    <dgm:cxn modelId="{814C50D9-D73F-4C7F-8B61-C4DC9D4B954F}" type="presParOf" srcId="{A34A54BD-C468-42DC-8896-7CA7AA75E462}" destId="{2734CD7F-CAB6-41DA-AE9F-2A1994E83B6F}" srcOrd="0" destOrd="0" presId="urn:microsoft.com/office/officeart/2005/8/layout/hierarchy2"/>
    <dgm:cxn modelId="{56888861-69E9-47DE-9324-1ECDE23D20C3}" type="presParOf" srcId="{6DABC072-9972-4E8D-B9A8-ABA32EE0970F}" destId="{B538B047-6578-4E10-B3E2-F94EF3ABD8CC}" srcOrd="1" destOrd="0" presId="urn:microsoft.com/office/officeart/2005/8/layout/hierarchy2"/>
    <dgm:cxn modelId="{32AC83C0-4AA1-4960-83CF-4B3D54619F3D}" type="presParOf" srcId="{B538B047-6578-4E10-B3E2-F94EF3ABD8CC}" destId="{D8FA7A18-B0E8-48B1-A4AA-9AD28E9A484B}" srcOrd="0" destOrd="0" presId="urn:microsoft.com/office/officeart/2005/8/layout/hierarchy2"/>
    <dgm:cxn modelId="{3B6376CE-F7EF-4DDE-AFC1-13AAA04858E6}" type="presParOf" srcId="{B538B047-6578-4E10-B3E2-F94EF3ABD8CC}" destId="{617EB1DC-F3F8-4A20-AF8F-5B994FFFAF20}" srcOrd="1" destOrd="0" presId="urn:microsoft.com/office/officeart/2005/8/layout/hierarchy2"/>
    <dgm:cxn modelId="{4CCC3561-1668-4485-94A8-B7733A828F8D}" type="presParOf" srcId="{6DABC072-9972-4E8D-B9A8-ABA32EE0970F}" destId="{3BAE3465-00A7-4480-B614-828F0EF724B5}" srcOrd="2" destOrd="0" presId="urn:microsoft.com/office/officeart/2005/8/layout/hierarchy2"/>
    <dgm:cxn modelId="{8E83B493-18F0-440B-A0C2-8A875D8C534E}" type="presParOf" srcId="{3BAE3465-00A7-4480-B614-828F0EF724B5}" destId="{C74F06DF-C518-4957-B30C-218D914326AE}" srcOrd="0" destOrd="0" presId="urn:microsoft.com/office/officeart/2005/8/layout/hierarchy2"/>
    <dgm:cxn modelId="{101483EB-2FE2-43AD-A78D-4150A105B3D7}" type="presParOf" srcId="{6DABC072-9972-4E8D-B9A8-ABA32EE0970F}" destId="{0A82C43E-E9AD-4457-B49A-90936464E307}" srcOrd="3" destOrd="0" presId="urn:microsoft.com/office/officeart/2005/8/layout/hierarchy2"/>
    <dgm:cxn modelId="{5D47C380-3AC3-437E-BB6F-262236068872}" type="presParOf" srcId="{0A82C43E-E9AD-4457-B49A-90936464E307}" destId="{9B4A882F-FDD8-40A8-8311-597D6327A4AE}" srcOrd="0" destOrd="0" presId="urn:microsoft.com/office/officeart/2005/8/layout/hierarchy2"/>
    <dgm:cxn modelId="{99401C1E-DA65-43BA-B309-9CDB239584BD}" type="presParOf" srcId="{0A82C43E-E9AD-4457-B49A-90936464E307}" destId="{640C63CC-B593-4029-B982-D440E346087D}" srcOrd="1" destOrd="0" presId="urn:microsoft.com/office/officeart/2005/8/layout/hierarchy2"/>
    <dgm:cxn modelId="{7E11991E-E71C-4914-A00B-11C105B00D07}" type="presParOf" srcId="{A05E18E7-3D0C-4402-852C-A2339CD609BD}" destId="{912412E9-BF7E-4B81-B4D4-40E76249BCF3}" srcOrd="1" destOrd="0" presId="urn:microsoft.com/office/officeart/2005/8/layout/hierarchy2"/>
    <dgm:cxn modelId="{356AFE63-3662-449E-A610-271B271BD762}" type="presParOf" srcId="{912412E9-BF7E-4B81-B4D4-40E76249BCF3}" destId="{1986552F-054F-46C9-B99F-2FCC406847EF}" srcOrd="0" destOrd="0" presId="urn:microsoft.com/office/officeart/2005/8/layout/hierarchy2"/>
    <dgm:cxn modelId="{D26F34F0-F522-490D-9D29-A21C2AB940AB}" type="presParOf" srcId="{912412E9-BF7E-4B81-B4D4-40E76249BCF3}" destId="{FABB532B-7671-469F-9D35-40CDA2A5D03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F7BA2-2FBC-4B5E-BA0F-AD30E9B18048}">
      <dsp:nvSpPr>
        <dsp:cNvPr id="0" name=""/>
        <dsp:cNvSpPr/>
      </dsp:nvSpPr>
      <dsp:spPr>
        <a:xfrm>
          <a:off x="0" y="607"/>
          <a:ext cx="62889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B82D8-1195-4165-BD50-52C3FD723E84}">
      <dsp:nvSpPr>
        <dsp:cNvPr id="0" name=""/>
        <dsp:cNvSpPr/>
      </dsp:nvSpPr>
      <dsp:spPr>
        <a:xfrm>
          <a:off x="0" y="607"/>
          <a:ext cx="6288958" cy="71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0" y="607"/>
        <a:ext cx="6288958" cy="710207"/>
      </dsp:txXfrm>
    </dsp:sp>
    <dsp:sp modelId="{A5C0A899-EDEF-42BE-97FA-C7221277E7DF}">
      <dsp:nvSpPr>
        <dsp:cNvPr id="0" name=""/>
        <dsp:cNvSpPr/>
      </dsp:nvSpPr>
      <dsp:spPr>
        <a:xfrm>
          <a:off x="0" y="710814"/>
          <a:ext cx="62889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71FB0-5DE1-4F76-84F8-A039F1802280}">
      <dsp:nvSpPr>
        <dsp:cNvPr id="0" name=""/>
        <dsp:cNvSpPr/>
      </dsp:nvSpPr>
      <dsp:spPr>
        <a:xfrm>
          <a:off x="0" y="710814"/>
          <a:ext cx="6288958" cy="71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Times New Roman" panose="02020603050405020304" pitchFamily="18" charset="0"/>
              <a:cs typeface="Times New Roman" panose="02020603050405020304" pitchFamily="18" charset="0"/>
            </a:rPr>
            <a:t>Problem Statement</a:t>
          </a:r>
        </a:p>
      </dsp:txBody>
      <dsp:txXfrm>
        <a:off x="0" y="710814"/>
        <a:ext cx="6288958" cy="710207"/>
      </dsp:txXfrm>
    </dsp:sp>
    <dsp:sp modelId="{E43731F1-CDF7-452D-A7F2-466A8A48369D}">
      <dsp:nvSpPr>
        <dsp:cNvPr id="0" name=""/>
        <dsp:cNvSpPr/>
      </dsp:nvSpPr>
      <dsp:spPr>
        <a:xfrm>
          <a:off x="0" y="1421021"/>
          <a:ext cx="62889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3C77C-A477-47F4-8306-1875843C8508}">
      <dsp:nvSpPr>
        <dsp:cNvPr id="0" name=""/>
        <dsp:cNvSpPr/>
      </dsp:nvSpPr>
      <dsp:spPr>
        <a:xfrm>
          <a:off x="0" y="1421021"/>
          <a:ext cx="6288958" cy="71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sp:txBody>
      <dsp:txXfrm>
        <a:off x="0" y="1421021"/>
        <a:ext cx="6288958" cy="710207"/>
      </dsp:txXfrm>
    </dsp:sp>
    <dsp:sp modelId="{9255FBE9-8665-4111-9E74-A45CB9AA5062}">
      <dsp:nvSpPr>
        <dsp:cNvPr id="0" name=""/>
        <dsp:cNvSpPr/>
      </dsp:nvSpPr>
      <dsp:spPr>
        <a:xfrm>
          <a:off x="0" y="2131229"/>
          <a:ext cx="62889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2D5E98-4EEC-4A28-8DCC-A120AE87BBDD}">
      <dsp:nvSpPr>
        <dsp:cNvPr id="0" name=""/>
        <dsp:cNvSpPr/>
      </dsp:nvSpPr>
      <dsp:spPr>
        <a:xfrm>
          <a:off x="0" y="2131229"/>
          <a:ext cx="6288958" cy="71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Times New Roman" panose="02020603050405020304" pitchFamily="18" charset="0"/>
              <a:cs typeface="Times New Roman" panose="02020603050405020304" pitchFamily="18" charset="0"/>
            </a:rPr>
            <a:t>Related Work</a:t>
          </a:r>
        </a:p>
      </dsp:txBody>
      <dsp:txXfrm>
        <a:off x="0" y="2131229"/>
        <a:ext cx="6288958" cy="710207"/>
      </dsp:txXfrm>
    </dsp:sp>
    <dsp:sp modelId="{EFEFCFE8-83AF-44ED-A4DB-1C08DD75D30D}">
      <dsp:nvSpPr>
        <dsp:cNvPr id="0" name=""/>
        <dsp:cNvSpPr/>
      </dsp:nvSpPr>
      <dsp:spPr>
        <a:xfrm>
          <a:off x="0" y="2841436"/>
          <a:ext cx="62889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221CE-A37B-4DDA-BE23-A958398E0DCC}">
      <dsp:nvSpPr>
        <dsp:cNvPr id="0" name=""/>
        <dsp:cNvSpPr/>
      </dsp:nvSpPr>
      <dsp:spPr>
        <a:xfrm>
          <a:off x="0" y="2841436"/>
          <a:ext cx="6288958" cy="71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0" y="2841436"/>
        <a:ext cx="6288958" cy="710207"/>
      </dsp:txXfrm>
    </dsp:sp>
    <dsp:sp modelId="{7EDC7B34-0EC0-41AA-8C26-8928CF6F935A}">
      <dsp:nvSpPr>
        <dsp:cNvPr id="0" name=""/>
        <dsp:cNvSpPr/>
      </dsp:nvSpPr>
      <dsp:spPr>
        <a:xfrm>
          <a:off x="0" y="3551644"/>
          <a:ext cx="62889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62450-CDB1-4926-825A-2480777C893A}">
      <dsp:nvSpPr>
        <dsp:cNvPr id="0" name=""/>
        <dsp:cNvSpPr/>
      </dsp:nvSpPr>
      <dsp:spPr>
        <a:xfrm>
          <a:off x="0" y="3551644"/>
          <a:ext cx="6288958" cy="71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Times New Roman" panose="02020603050405020304" pitchFamily="18" charset="0"/>
              <a:cs typeface="Times New Roman" panose="02020603050405020304" pitchFamily="18" charset="0"/>
            </a:rPr>
            <a:t>Model Building and Evaluation</a:t>
          </a:r>
        </a:p>
      </dsp:txBody>
      <dsp:txXfrm>
        <a:off x="0" y="3551644"/>
        <a:ext cx="6288958" cy="710207"/>
      </dsp:txXfrm>
    </dsp:sp>
    <dsp:sp modelId="{F77A9FE8-3F7E-47DF-ABB6-BE7E4E13D675}">
      <dsp:nvSpPr>
        <dsp:cNvPr id="0" name=""/>
        <dsp:cNvSpPr/>
      </dsp:nvSpPr>
      <dsp:spPr>
        <a:xfrm>
          <a:off x="0" y="4261851"/>
          <a:ext cx="62889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8F5A9-2202-4A02-B6C0-A7704D4BBDC7}">
      <dsp:nvSpPr>
        <dsp:cNvPr id="0" name=""/>
        <dsp:cNvSpPr/>
      </dsp:nvSpPr>
      <dsp:spPr>
        <a:xfrm>
          <a:off x="0" y="4261851"/>
          <a:ext cx="6288958" cy="71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sp:txBody>
      <dsp:txXfrm>
        <a:off x="0" y="4261851"/>
        <a:ext cx="6288958" cy="710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C5767-617C-4973-B5CB-CDCC9B466C19}">
      <dsp:nvSpPr>
        <dsp:cNvPr id="0" name=""/>
        <dsp:cNvSpPr/>
      </dsp:nvSpPr>
      <dsp:spPr>
        <a:xfrm>
          <a:off x="0" y="0"/>
          <a:ext cx="4876800" cy="12035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Preprocessing</a:t>
          </a:r>
        </a:p>
      </dsp:txBody>
      <dsp:txXfrm>
        <a:off x="35250" y="35250"/>
        <a:ext cx="3476415" cy="1133015"/>
      </dsp:txXfrm>
    </dsp:sp>
    <dsp:sp modelId="{2D83AF9A-C668-488B-8CA5-FF554716441F}">
      <dsp:nvSpPr>
        <dsp:cNvPr id="0" name=""/>
        <dsp:cNvSpPr/>
      </dsp:nvSpPr>
      <dsp:spPr>
        <a:xfrm>
          <a:off x="408432" y="1422336"/>
          <a:ext cx="4876800" cy="12035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Model Architecture</a:t>
          </a:r>
        </a:p>
      </dsp:txBody>
      <dsp:txXfrm>
        <a:off x="443682" y="1457586"/>
        <a:ext cx="3615582" cy="1133015"/>
      </dsp:txXfrm>
    </dsp:sp>
    <dsp:sp modelId="{2F830926-DAFF-4E2A-8D76-E6C887F147F2}">
      <dsp:nvSpPr>
        <dsp:cNvPr id="0" name=""/>
        <dsp:cNvSpPr/>
      </dsp:nvSpPr>
      <dsp:spPr>
        <a:xfrm>
          <a:off x="810768" y="2844673"/>
          <a:ext cx="4876800" cy="12035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Training </a:t>
          </a:r>
        </a:p>
      </dsp:txBody>
      <dsp:txXfrm>
        <a:off x="846018" y="2879923"/>
        <a:ext cx="3621678" cy="1133015"/>
      </dsp:txXfrm>
    </dsp:sp>
    <dsp:sp modelId="{B8B14C58-AAB4-4537-A09C-A5E847F45DC9}">
      <dsp:nvSpPr>
        <dsp:cNvPr id="0" name=""/>
        <dsp:cNvSpPr/>
      </dsp:nvSpPr>
      <dsp:spPr>
        <a:xfrm>
          <a:off x="1219200" y="4267009"/>
          <a:ext cx="4876800" cy="12035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Evaluation</a:t>
          </a:r>
        </a:p>
      </dsp:txBody>
      <dsp:txXfrm>
        <a:off x="1254450" y="4302259"/>
        <a:ext cx="3615582" cy="1133015"/>
      </dsp:txXfrm>
    </dsp:sp>
    <dsp:sp modelId="{0F116DB0-9EC2-4198-A358-AB4445103267}">
      <dsp:nvSpPr>
        <dsp:cNvPr id="0" name=""/>
        <dsp:cNvSpPr/>
      </dsp:nvSpPr>
      <dsp:spPr>
        <a:xfrm>
          <a:off x="4094514" y="921783"/>
          <a:ext cx="782285" cy="78228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70528" y="921783"/>
        <a:ext cx="430257" cy="588669"/>
      </dsp:txXfrm>
    </dsp:sp>
    <dsp:sp modelId="{55F9186F-9D73-4A72-A3F3-1DEC2FBDF351}">
      <dsp:nvSpPr>
        <dsp:cNvPr id="0" name=""/>
        <dsp:cNvSpPr/>
      </dsp:nvSpPr>
      <dsp:spPr>
        <a:xfrm>
          <a:off x="4502946" y="2344119"/>
          <a:ext cx="782285" cy="78228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78960" y="2344119"/>
        <a:ext cx="430257" cy="588669"/>
      </dsp:txXfrm>
    </dsp:sp>
    <dsp:sp modelId="{444687EF-348F-4D4D-BD17-A3A3FDFDA7CC}">
      <dsp:nvSpPr>
        <dsp:cNvPr id="0" name=""/>
        <dsp:cNvSpPr/>
      </dsp:nvSpPr>
      <dsp:spPr>
        <a:xfrm>
          <a:off x="4905282" y="3766456"/>
          <a:ext cx="782285" cy="78228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81296" y="3766456"/>
        <a:ext cx="430257" cy="588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E00BA-6ECB-4ACD-99B7-7A8E1F879788}">
      <dsp:nvSpPr>
        <dsp:cNvPr id="0" name=""/>
        <dsp:cNvSpPr/>
      </dsp:nvSpPr>
      <dsp:spPr>
        <a:xfrm>
          <a:off x="2883" y="1736083"/>
          <a:ext cx="2537597" cy="12687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Target Encoding: Target label contains 52 unique values; these values were converted to binary values:</a:t>
          </a:r>
        </a:p>
      </dsp:txBody>
      <dsp:txXfrm>
        <a:off x="40045" y="1773245"/>
        <a:ext cx="2463273" cy="1194474"/>
      </dsp:txXfrm>
    </dsp:sp>
    <dsp:sp modelId="{A34A54BD-C468-42DC-8896-7CA7AA75E462}">
      <dsp:nvSpPr>
        <dsp:cNvPr id="0" name=""/>
        <dsp:cNvSpPr/>
      </dsp:nvSpPr>
      <dsp:spPr>
        <a:xfrm rot="19457599">
          <a:off x="2422987" y="1984829"/>
          <a:ext cx="1250024" cy="41748"/>
        </a:xfrm>
        <a:custGeom>
          <a:avLst/>
          <a:gdLst/>
          <a:ahLst/>
          <a:cxnLst/>
          <a:rect l="0" t="0" r="0" b="0"/>
          <a:pathLst>
            <a:path>
              <a:moveTo>
                <a:pt x="0" y="20874"/>
              </a:moveTo>
              <a:lnTo>
                <a:pt x="1250024" y="208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6749" y="1974452"/>
        <a:ext cx="62501" cy="62501"/>
      </dsp:txXfrm>
    </dsp:sp>
    <dsp:sp modelId="{D8FA7A18-B0E8-48B1-A4AA-9AD28E9A484B}">
      <dsp:nvSpPr>
        <dsp:cNvPr id="0" name=""/>
        <dsp:cNvSpPr/>
      </dsp:nvSpPr>
      <dsp:spPr>
        <a:xfrm>
          <a:off x="3555519" y="1006524"/>
          <a:ext cx="2537597" cy="126879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Normal &amp; Background traffic: 0</a:t>
          </a:r>
        </a:p>
      </dsp:txBody>
      <dsp:txXfrm>
        <a:off x="3592681" y="1043686"/>
        <a:ext cx="2463273" cy="1194474"/>
      </dsp:txXfrm>
    </dsp:sp>
    <dsp:sp modelId="{3BAE3465-00A7-4480-B614-828F0EF724B5}">
      <dsp:nvSpPr>
        <dsp:cNvPr id="0" name=""/>
        <dsp:cNvSpPr/>
      </dsp:nvSpPr>
      <dsp:spPr>
        <a:xfrm rot="2142401">
          <a:off x="2422987" y="2714388"/>
          <a:ext cx="1250024" cy="41748"/>
        </a:xfrm>
        <a:custGeom>
          <a:avLst/>
          <a:gdLst/>
          <a:ahLst/>
          <a:cxnLst/>
          <a:rect l="0" t="0" r="0" b="0"/>
          <a:pathLst>
            <a:path>
              <a:moveTo>
                <a:pt x="0" y="20874"/>
              </a:moveTo>
              <a:lnTo>
                <a:pt x="1250024" y="208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6749" y="2704011"/>
        <a:ext cx="62501" cy="62501"/>
      </dsp:txXfrm>
    </dsp:sp>
    <dsp:sp modelId="{9B4A882F-FDD8-40A8-8311-597D6327A4AE}">
      <dsp:nvSpPr>
        <dsp:cNvPr id="0" name=""/>
        <dsp:cNvSpPr/>
      </dsp:nvSpPr>
      <dsp:spPr>
        <a:xfrm>
          <a:off x="3555519" y="2465642"/>
          <a:ext cx="2537597" cy="126879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Botnet traffic: 1</a:t>
          </a:r>
        </a:p>
      </dsp:txBody>
      <dsp:txXfrm>
        <a:off x="3592681" y="2502804"/>
        <a:ext cx="2463273" cy="1194474"/>
      </dsp:txXfrm>
    </dsp:sp>
    <dsp:sp modelId="{1986552F-054F-46C9-B99F-2FCC406847EF}">
      <dsp:nvSpPr>
        <dsp:cNvPr id="0" name=""/>
        <dsp:cNvSpPr/>
      </dsp:nvSpPr>
      <dsp:spPr>
        <a:xfrm>
          <a:off x="2883" y="3195201"/>
          <a:ext cx="2537597" cy="12687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Train test split – 80% train and 20% test split =&gt; No data leakage</a:t>
          </a:r>
        </a:p>
      </dsp:txBody>
      <dsp:txXfrm>
        <a:off x="40045" y="3232363"/>
        <a:ext cx="2463273" cy="1194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4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7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8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4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3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5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33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1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2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www.pngkey.com/detail/u2r5t4r5y3r5w7o0_northeastern-university-usa-log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l="86000" t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7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ipv4/ipv4_packet_structure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17">
            <a:extLst>
              <a:ext uri="{FF2B5EF4-FFF2-40B4-BE49-F238E27FC236}">
                <a16:creationId xmlns:a16="http://schemas.microsoft.com/office/drawing/2014/main" id="{D6753ACD-8389-4A4D-8E6D-14DCDB25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19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528" y="685800"/>
            <a:ext cx="4063972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03768-A379-1857-A7B2-0326B5FC1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686" y="1371600"/>
            <a:ext cx="3048734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Applied AI for Botnet Detection</a:t>
            </a:r>
          </a:p>
        </p:txBody>
      </p:sp>
      <p:pic>
        <p:nvPicPr>
          <p:cNvPr id="38" name="Video 37">
            <a:extLst>
              <a:ext uri="{FF2B5EF4-FFF2-40B4-BE49-F238E27FC236}">
                <a16:creationId xmlns:a16="http://schemas.microsoft.com/office/drawing/2014/main" id="{F370D3AD-CD25-F92C-99FE-B7AA6313F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6224901" y="685801"/>
            <a:ext cx="4453870" cy="249818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1E2818-0873-0459-1AE3-DCE71EDC2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0200" y="3429000"/>
            <a:ext cx="6083272" cy="27936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Professor Mimoza Dumodugno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EAI 6980 –Integrated Experiental Capstone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College of Professional Studies, Northeastern University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By: Nilay Anand and Trieu Vo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9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05EDD-C7C6-E98D-0B0E-2ED64A08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>
            <a:normAutofit/>
          </a:bodyPr>
          <a:lstStyle/>
          <a:p>
            <a:pPr algn="ctr"/>
            <a:r>
              <a:rPr lang="en-US" sz="2700"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endParaRPr lang="en-US" sz="2700"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52CE88-BA3A-B1E2-84D5-3907D16D2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489" y="1798320"/>
            <a:ext cx="6096000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C0D8-BE88-751C-773D-CA4F6415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Find &amp; replace missing values with the most popular values (mode)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Perform separately on training set and test set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2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5EDD-C7C6-E98D-0B0E-2ED64A08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968" y="380999"/>
            <a:ext cx="9486900" cy="609600"/>
          </a:xfrm>
        </p:spPr>
        <p:txBody>
          <a:bodyPr>
            <a:normAutofit/>
          </a:bodyPr>
          <a:lstStyle/>
          <a:p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C0D8-BE88-751C-773D-CA4F6415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395" y="1750142"/>
            <a:ext cx="10815482" cy="44220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Engineering: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SrcAddr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' and '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DstAddr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’: Convert IP Address, IPv4 most common – drop others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'Sport' and '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Dport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': Convert to numerical values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'Dir': Fix wrong values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‘Proto’ and ‘Dir’: Convert using One Hot Encoding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Perform separately on training set and test set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Linear Correlation Matrix: drop high-correlated features</a:t>
            </a:r>
          </a:p>
        </p:txBody>
      </p:sp>
    </p:spTree>
    <p:extLst>
      <p:ext uri="{BB962C8B-B14F-4D97-AF65-F5344CB8AC3E}">
        <p14:creationId xmlns:p14="http://schemas.microsoft.com/office/powerpoint/2010/main" val="152791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5EDD-C7C6-E98D-0B0E-2ED64A08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768" y="304800"/>
            <a:ext cx="9486900" cy="609600"/>
          </a:xfrm>
        </p:spPr>
        <p:txBody>
          <a:bodyPr>
            <a:normAutofit/>
          </a:bodyPr>
          <a:lstStyle/>
          <a:p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C0D8-BE88-751C-773D-CA4F6415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395" y="1750142"/>
            <a:ext cx="10815482" cy="44220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Data Visualization (botnet):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D210D0-83C4-734A-F5AC-F0CA5047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58" y="53076"/>
            <a:ext cx="4653883" cy="336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4D2F68C-D108-4D5E-2513-A771922F8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66" y="2447003"/>
            <a:ext cx="5562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CE8E02F-6CF0-16A9-376B-570D67CA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07" y="3437601"/>
            <a:ext cx="4653882" cy="336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02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05EDD-C7C6-E98D-0B0E-2ED64A08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239150"/>
            <a:ext cx="5397472" cy="1303606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C0D8-BE88-751C-773D-CA4F6415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7152"/>
            <a:ext cx="5485227" cy="44992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Features-Target Split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Imbalanced data: Under sampling techniques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Scaling: Robust Scaler (robust to outliers)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Perform separately on training set and test set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training set: ~700,000 rows, 23 features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86154-67FE-89D0-FD10-3EF703FD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28" y="2090397"/>
            <a:ext cx="4025872" cy="26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35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B8F75B-C884-4D2B-AE54-13C07B581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1DD7C-AC01-A90C-6CA4-31347DCC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77" y="568842"/>
            <a:ext cx="3880229" cy="570968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/>
              <a:t>Model building &amp; Evaluation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7E067-B15F-FC04-12A7-FCCBBFA0A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68842"/>
            <a:ext cx="5426846" cy="5709684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 &amp; Test on few datasets of 1 botnet (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Rbot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), then Test again on a completely new dataset of the same botnet (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Rbot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 &amp; Test on 13 datasets of 7 botnets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 &amp; Test on 12 datasets of 6 botnets, then Test again on a new unknown botnet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73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0" name="Rectangle 4119">
            <a:extLst>
              <a:ext uri="{FF2B5EF4-FFF2-40B4-BE49-F238E27FC236}">
                <a16:creationId xmlns:a16="http://schemas.microsoft.com/office/drawing/2014/main" id="{6E35D0A1-7921-42F1-A436-EF231090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2" name="Rectangle 4121">
            <a:extLst>
              <a:ext uri="{FF2B5EF4-FFF2-40B4-BE49-F238E27FC236}">
                <a16:creationId xmlns:a16="http://schemas.microsoft.com/office/drawing/2014/main" id="{1ADD4D50-2813-4333-87B6-31247C38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101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05EDD-C7C6-E98D-0B0E-2ED64A08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7" y="473447"/>
            <a:ext cx="4729393" cy="578606"/>
          </a:xfrm>
        </p:spPr>
        <p:txBody>
          <a:bodyPr>
            <a:normAutofit/>
          </a:bodyPr>
          <a:lstStyle/>
          <a:p>
            <a:pPr algn="ctr"/>
            <a:r>
              <a:rPr lang="en-US"/>
              <a:t>Random Forest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C0D8-BE88-751C-773D-CA4F6415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09" y="2177112"/>
            <a:ext cx="4729392" cy="4179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F168A0-0DBE-232D-0991-CB4E65E25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" b="-3"/>
          <a:stretch/>
        </p:blipFill>
        <p:spPr bwMode="auto">
          <a:xfrm>
            <a:off x="680809" y="1315759"/>
            <a:ext cx="4823091" cy="5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A762EC-B575-21F1-584D-FE80AEB9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550" y="3592015"/>
            <a:ext cx="4263699" cy="3242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4AC26-4D0A-C9F8-F7AB-584E55B3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639" y="110017"/>
            <a:ext cx="4161061" cy="319947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3AABB9-818A-DDE5-492A-F1D909B623CF}"/>
              </a:ext>
            </a:extLst>
          </p:cNvPr>
          <p:cNvSpPr txBox="1">
            <a:spLocks/>
          </p:cNvSpPr>
          <p:nvPr/>
        </p:nvSpPr>
        <p:spPr>
          <a:xfrm>
            <a:off x="6184709" y="3136490"/>
            <a:ext cx="2890465" cy="550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Unknown botnet: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9B4F0A-1545-C99D-DD50-AAB363AF12E9}"/>
              </a:ext>
            </a:extLst>
          </p:cNvPr>
          <p:cNvSpPr txBox="1">
            <a:spLocks/>
          </p:cNvSpPr>
          <p:nvPr/>
        </p:nvSpPr>
        <p:spPr>
          <a:xfrm>
            <a:off x="6091010" y="-22939"/>
            <a:ext cx="2890465" cy="570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Mixture:</a:t>
            </a:r>
          </a:p>
        </p:txBody>
      </p:sp>
    </p:spTree>
    <p:extLst>
      <p:ext uri="{BB962C8B-B14F-4D97-AF65-F5344CB8AC3E}">
        <p14:creationId xmlns:p14="http://schemas.microsoft.com/office/powerpoint/2010/main" val="355690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3" name="Rectangle 5128">
            <a:extLst>
              <a:ext uri="{FF2B5EF4-FFF2-40B4-BE49-F238E27FC236}">
                <a16:creationId xmlns:a16="http://schemas.microsoft.com/office/drawing/2014/main" id="{E603B722-6592-4052-B34A-9677B69F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Rectangle 5130">
            <a:extLst>
              <a:ext uri="{FF2B5EF4-FFF2-40B4-BE49-F238E27FC236}">
                <a16:creationId xmlns:a16="http://schemas.microsoft.com/office/drawing/2014/main" id="{77C5C6A8-3DFC-41EE-8BDC-AF44AF9FD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2925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05EDD-C7C6-E98D-0B0E-2ED64A08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1" y="389209"/>
            <a:ext cx="4038599" cy="623514"/>
          </a:xfrm>
        </p:spPr>
        <p:txBody>
          <a:bodyPr anchor="b">
            <a:normAutofit/>
          </a:bodyPr>
          <a:lstStyle/>
          <a:p>
            <a:pPr algn="ctr"/>
            <a:r>
              <a:rPr lang="en-US" err="1"/>
              <a:t>XGBoost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8A191A-335F-7A72-BEB2-D839E7E6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8725" y="1143260"/>
            <a:ext cx="4806294" cy="532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D1409-D9F1-26CF-137C-9F617C51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15" y="3651735"/>
            <a:ext cx="3936063" cy="299174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FCCDF3-7A1A-EE8A-24D4-C4709B357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215" y="97759"/>
            <a:ext cx="4147609" cy="310850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F89D34-1141-8F34-A9D9-348CEB68AB67}"/>
              </a:ext>
            </a:extLst>
          </p:cNvPr>
          <p:cNvSpPr txBox="1">
            <a:spLocks/>
          </p:cNvSpPr>
          <p:nvPr/>
        </p:nvSpPr>
        <p:spPr>
          <a:xfrm>
            <a:off x="270680" y="3263464"/>
            <a:ext cx="2890465" cy="550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Unknown botnet: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FAB53F-D19F-EB31-D36F-6AB44026384E}"/>
              </a:ext>
            </a:extLst>
          </p:cNvPr>
          <p:cNvSpPr txBox="1">
            <a:spLocks/>
          </p:cNvSpPr>
          <p:nvPr/>
        </p:nvSpPr>
        <p:spPr>
          <a:xfrm>
            <a:off x="176981" y="104035"/>
            <a:ext cx="2890465" cy="570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Mixtture:</a:t>
            </a:r>
          </a:p>
        </p:txBody>
      </p:sp>
    </p:spTree>
    <p:extLst>
      <p:ext uri="{BB962C8B-B14F-4D97-AF65-F5344CB8AC3E}">
        <p14:creationId xmlns:p14="http://schemas.microsoft.com/office/powerpoint/2010/main" val="2684264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0" name="Rectangle 4119">
            <a:extLst>
              <a:ext uri="{FF2B5EF4-FFF2-40B4-BE49-F238E27FC236}">
                <a16:creationId xmlns:a16="http://schemas.microsoft.com/office/drawing/2014/main" id="{6E35D0A1-7921-42F1-A436-EF231090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2" name="Rectangle 4121">
            <a:extLst>
              <a:ext uri="{FF2B5EF4-FFF2-40B4-BE49-F238E27FC236}">
                <a16:creationId xmlns:a16="http://schemas.microsoft.com/office/drawing/2014/main" id="{1ADD4D50-2813-4333-87B6-31247C38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101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05EDD-C7C6-E98D-0B0E-2ED64A08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7" y="473447"/>
            <a:ext cx="4729393" cy="578606"/>
          </a:xfrm>
        </p:spPr>
        <p:txBody>
          <a:bodyPr>
            <a:normAutofit/>
          </a:bodyPr>
          <a:lstStyle/>
          <a:p>
            <a:pPr algn="ctr"/>
            <a:r>
              <a:rPr lang="en-US"/>
              <a:t>Light GBM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3AABB9-818A-DDE5-492A-F1D909B623CF}"/>
              </a:ext>
            </a:extLst>
          </p:cNvPr>
          <p:cNvSpPr txBox="1">
            <a:spLocks/>
          </p:cNvSpPr>
          <p:nvPr/>
        </p:nvSpPr>
        <p:spPr>
          <a:xfrm>
            <a:off x="6184709" y="3136490"/>
            <a:ext cx="2890465" cy="550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Unknown botnet: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9B4F0A-1545-C99D-DD50-AAB363AF12E9}"/>
              </a:ext>
            </a:extLst>
          </p:cNvPr>
          <p:cNvSpPr txBox="1">
            <a:spLocks/>
          </p:cNvSpPr>
          <p:nvPr/>
        </p:nvSpPr>
        <p:spPr>
          <a:xfrm>
            <a:off x="6091010" y="-22939"/>
            <a:ext cx="2890465" cy="570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Mixture: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F96A051-EF52-F128-5530-426CA9E5B2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83" y="1166188"/>
            <a:ext cx="5035844" cy="557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01B83-AF64-E2BE-5073-72D66572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396" y="197803"/>
            <a:ext cx="4027891" cy="3068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C7839F-25BA-0B02-947F-66F732D02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64" y="3592145"/>
            <a:ext cx="4145878" cy="313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8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3" name="Rectangle 5128">
            <a:extLst>
              <a:ext uri="{FF2B5EF4-FFF2-40B4-BE49-F238E27FC236}">
                <a16:creationId xmlns:a16="http://schemas.microsoft.com/office/drawing/2014/main" id="{E603B722-6592-4052-B34A-9677B69F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Rectangle 5130">
            <a:extLst>
              <a:ext uri="{FF2B5EF4-FFF2-40B4-BE49-F238E27FC236}">
                <a16:creationId xmlns:a16="http://schemas.microsoft.com/office/drawing/2014/main" id="{77C5C6A8-3DFC-41EE-8BDC-AF44AF9FD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2925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05EDD-C7C6-E98D-0B0E-2ED64A08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1" y="389209"/>
            <a:ext cx="4038599" cy="62351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/>
              <a:t>Neural network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F89D34-1141-8F34-A9D9-348CEB68AB67}"/>
              </a:ext>
            </a:extLst>
          </p:cNvPr>
          <p:cNvSpPr txBox="1">
            <a:spLocks/>
          </p:cNvSpPr>
          <p:nvPr/>
        </p:nvSpPr>
        <p:spPr>
          <a:xfrm>
            <a:off x="270680" y="3263464"/>
            <a:ext cx="2890465" cy="550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Unknown botnet: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FAB53F-D19F-EB31-D36F-6AB44026384E}"/>
              </a:ext>
            </a:extLst>
          </p:cNvPr>
          <p:cNvSpPr txBox="1">
            <a:spLocks/>
          </p:cNvSpPr>
          <p:nvPr/>
        </p:nvSpPr>
        <p:spPr>
          <a:xfrm>
            <a:off x="176981" y="104035"/>
            <a:ext cx="2890465" cy="570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Mixture: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819E4-B3DB-83F2-C786-B6CA23B40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096" y="2172796"/>
            <a:ext cx="4650658" cy="2341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8D6998-81E8-F806-52BF-7AB8B8C2B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139" y="134071"/>
            <a:ext cx="4445815" cy="2982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807E9-B7E7-BF28-BEDE-C040DB691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47" y="3689442"/>
            <a:ext cx="4334953" cy="28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89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28AB-E221-8E1F-14D2-2624046D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2620"/>
            <a:ext cx="9486900" cy="73742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E15E-FEB3-B548-1A6E-46A7A64B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26" y="1995948"/>
            <a:ext cx="10815483" cy="4429431"/>
          </a:xfrm>
        </p:spPr>
        <p:txBody>
          <a:bodyPr>
            <a:normAutofit/>
          </a:bodyPr>
          <a:lstStyle/>
          <a:p>
            <a:r>
              <a:rPr lang="en-US"/>
              <a:t>We build 4 models to predict the botnet (Random Forest, </a:t>
            </a:r>
            <a:r>
              <a:rPr lang="en-US" err="1"/>
              <a:t>XGBoost</a:t>
            </a:r>
            <a:r>
              <a:rPr lang="en-US"/>
              <a:t>, </a:t>
            </a:r>
            <a:r>
              <a:rPr lang="en-US" err="1"/>
              <a:t>LightGBM</a:t>
            </a:r>
            <a:r>
              <a:rPr lang="en-US"/>
              <a:t>, Neural Network). The conventional machine learning model had similar accuracy, but </a:t>
            </a:r>
            <a:r>
              <a:rPr lang="en-US" err="1"/>
              <a:t>LightGBM</a:t>
            </a:r>
            <a:r>
              <a:rPr lang="en-US"/>
              <a:t> had smallest false negative rate on training and test set. </a:t>
            </a:r>
          </a:p>
          <a:p>
            <a:r>
              <a:rPr lang="en-US"/>
              <a:t>Further, the features used by for prediction, Address, Port, Duration and packet size are practical and can monitored in a network</a:t>
            </a:r>
          </a:p>
          <a:p>
            <a:r>
              <a:rPr lang="en-US"/>
              <a:t>Neural Networks we worked with was not able to achieve accuracy higher than 89%</a:t>
            </a:r>
          </a:p>
          <a:p>
            <a:r>
              <a:rPr lang="en-US"/>
              <a:t>Future works: Create a pipeline and deploy the model in production, verify false positives and retrain models</a:t>
            </a:r>
          </a:p>
        </p:txBody>
      </p:sp>
    </p:spTree>
    <p:extLst>
      <p:ext uri="{BB962C8B-B14F-4D97-AF65-F5344CB8AC3E}">
        <p14:creationId xmlns:p14="http://schemas.microsoft.com/office/powerpoint/2010/main" val="414029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D52EE-A06E-9DDB-3591-1D6DC748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Calibri" panose="020F0502020204030204" pitchFamily="34" charset="0"/>
              </a:rPr>
              <a:t>Table of Contents</a:t>
            </a:r>
          </a:p>
        </p:txBody>
      </p:sp>
      <p:graphicFrame>
        <p:nvGraphicFramePr>
          <p:cNvPr id="26" name="Content Placeholder 5">
            <a:extLst>
              <a:ext uri="{FF2B5EF4-FFF2-40B4-BE49-F238E27FC236}">
                <a16:creationId xmlns:a16="http://schemas.microsoft.com/office/drawing/2014/main" id="{BB6FDEB3-B30D-59F8-D479-C2C2155FA5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26631"/>
              </p:ext>
            </p:extLst>
          </p:nvPr>
        </p:nvGraphicFramePr>
        <p:xfrm>
          <a:off x="5145958" y="957907"/>
          <a:ext cx="6288958" cy="497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7324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91D2-3195-41CB-C215-76C13DD2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612058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422EF-82AC-BB4A-08C3-4ED963A16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94503"/>
            <a:ext cx="9486901" cy="4677698"/>
          </a:xfrm>
        </p:spPr>
        <p:txBody>
          <a:bodyPr>
            <a:normAutofit fontScale="70000" lnSpcReduction="20000"/>
          </a:bodyPr>
          <a:lstStyle/>
          <a:p>
            <a:r>
              <a:rPr lang="en-US" i="1">
                <a:effectLst/>
                <a:latin typeface="Georgia" panose="02040502050405020303" pitchFamily="18" charset="0"/>
              </a:rPr>
              <a:t>Botnets</a:t>
            </a:r>
            <a:r>
              <a:rPr lang="en-US">
                <a:effectLst/>
                <a:latin typeface="Georgia" panose="02040502050405020303" pitchFamily="18" charset="0"/>
              </a:rPr>
              <a:t>. (2016, February 17). ENISA. https://www.enisa.europa.eu/topics/incident-response/glossary/botnets</a:t>
            </a:r>
          </a:p>
          <a:p>
            <a:r>
              <a:rPr lang="en-US" err="1">
                <a:effectLst/>
                <a:latin typeface="Georgia" panose="02040502050405020303" pitchFamily="18" charset="0"/>
              </a:rPr>
              <a:t>Bederna</a:t>
            </a:r>
            <a:r>
              <a:rPr lang="en-US">
                <a:effectLst/>
                <a:latin typeface="Georgia" panose="02040502050405020303" pitchFamily="18" charset="0"/>
              </a:rPr>
              <a:t>, Z., &amp; </a:t>
            </a:r>
            <a:r>
              <a:rPr lang="en-US" err="1">
                <a:effectLst/>
                <a:latin typeface="Georgia" panose="02040502050405020303" pitchFamily="18" charset="0"/>
              </a:rPr>
              <a:t>Szádeczky</a:t>
            </a:r>
            <a:r>
              <a:rPr lang="en-US">
                <a:effectLst/>
                <a:latin typeface="Georgia" panose="02040502050405020303" pitchFamily="18" charset="0"/>
              </a:rPr>
              <a:t>, T. (2021). Effects of botnets – a human-</a:t>
            </a:r>
            <a:r>
              <a:rPr lang="en-US" err="1">
                <a:effectLst/>
                <a:latin typeface="Georgia" panose="02040502050405020303" pitchFamily="18" charset="0"/>
              </a:rPr>
              <a:t>organisational</a:t>
            </a:r>
            <a:r>
              <a:rPr lang="en-US">
                <a:effectLst/>
                <a:latin typeface="Georgia" panose="02040502050405020303" pitchFamily="18" charset="0"/>
              </a:rPr>
              <a:t> approach. </a:t>
            </a:r>
            <a:r>
              <a:rPr lang="en-US" i="1">
                <a:effectLst/>
                <a:latin typeface="Georgia" panose="02040502050405020303" pitchFamily="18" charset="0"/>
              </a:rPr>
              <a:t>Security and </a:t>
            </a:r>
            <a:r>
              <a:rPr lang="en-US" i="1" err="1">
                <a:effectLst/>
                <a:latin typeface="Georgia" panose="02040502050405020303" pitchFamily="18" charset="0"/>
              </a:rPr>
              <a:t>Defence</a:t>
            </a:r>
            <a:r>
              <a:rPr lang="en-US" i="1">
                <a:effectLst/>
                <a:latin typeface="Georgia" panose="02040502050405020303" pitchFamily="18" charset="0"/>
              </a:rPr>
              <a:t> Quarterly</a:t>
            </a:r>
            <a:r>
              <a:rPr lang="en-US">
                <a:effectLst/>
                <a:latin typeface="Georgia" panose="02040502050405020303" pitchFamily="18" charset="0"/>
              </a:rPr>
              <a:t>, </a:t>
            </a:r>
            <a:r>
              <a:rPr lang="en-US" i="1">
                <a:effectLst/>
                <a:latin typeface="Georgia" panose="02040502050405020303" pitchFamily="18" charset="0"/>
              </a:rPr>
              <a:t>35</a:t>
            </a:r>
            <a:r>
              <a:rPr lang="en-US">
                <a:effectLst/>
                <a:latin typeface="Georgia" panose="02040502050405020303" pitchFamily="18" charset="0"/>
              </a:rPr>
              <a:t>(3), 25–44. https://doi.org/10.35467/sdq/138588</a:t>
            </a:r>
          </a:p>
          <a:p>
            <a:r>
              <a:rPr lang="en-US" i="1">
                <a:effectLst/>
                <a:latin typeface="Georgia" panose="02040502050405020303" pitchFamily="18" charset="0"/>
              </a:rPr>
              <a:t>Taking down botnets</a:t>
            </a:r>
            <a:r>
              <a:rPr lang="en-US">
                <a:effectLst/>
                <a:latin typeface="Georgia" panose="02040502050405020303" pitchFamily="18" charset="0"/>
              </a:rPr>
              <a:t>. (2014, July 15). Federal Bureau of Investigation. https://www.fbi.gov/news/testimony/taking-down-botnets</a:t>
            </a:r>
          </a:p>
          <a:p>
            <a:r>
              <a:rPr lang="en-US" i="1">
                <a:effectLst/>
                <a:latin typeface="Georgia" panose="02040502050405020303" pitchFamily="18" charset="0"/>
              </a:rPr>
              <a:t>IPv4 - Packet Structure</a:t>
            </a:r>
            <a:r>
              <a:rPr lang="en-US">
                <a:effectLst/>
                <a:latin typeface="Georgia" panose="02040502050405020303" pitchFamily="18" charset="0"/>
              </a:rPr>
              <a:t>. (n.d.). Tutorialspoint.com. Retrieved March 29, 2023, from </a:t>
            </a:r>
            <a:r>
              <a:rPr lang="en-US">
                <a:effectLst/>
                <a:latin typeface="Georgia" panose="02040502050405020303" pitchFamily="18" charset="0"/>
                <a:hlinkClick r:id="rId2"/>
              </a:rPr>
              <a:t>https://www.tutorialspoint.com/ipv4/ipv4_packet_structure.htm</a:t>
            </a:r>
            <a:endParaRPr lang="en-US">
              <a:effectLst/>
              <a:latin typeface="Georgia" panose="02040502050405020303" pitchFamily="18" charset="0"/>
            </a:endParaRPr>
          </a:p>
          <a:p>
            <a:r>
              <a:rPr lang="en-US">
                <a:effectLst/>
                <a:latin typeface="Georgia" panose="02040502050405020303" pitchFamily="18" charset="0"/>
              </a:rPr>
              <a:t>García, S., Grill, M., </a:t>
            </a:r>
            <a:r>
              <a:rPr lang="en-US" err="1">
                <a:effectLst/>
                <a:latin typeface="Georgia" panose="02040502050405020303" pitchFamily="18" charset="0"/>
              </a:rPr>
              <a:t>Stiborek</a:t>
            </a:r>
            <a:r>
              <a:rPr lang="en-US">
                <a:effectLst/>
                <a:latin typeface="Georgia" panose="02040502050405020303" pitchFamily="18" charset="0"/>
              </a:rPr>
              <a:t>, J., &amp; Zunino, A. (2014). An empirical comparison of botnet detection methods. </a:t>
            </a:r>
            <a:r>
              <a:rPr lang="en-US" i="1">
                <a:effectLst/>
                <a:latin typeface="Georgia" panose="02040502050405020303" pitchFamily="18" charset="0"/>
              </a:rPr>
              <a:t>Computers &amp; Security</a:t>
            </a:r>
            <a:r>
              <a:rPr lang="en-US">
                <a:effectLst/>
                <a:latin typeface="Georgia" panose="02040502050405020303" pitchFamily="18" charset="0"/>
              </a:rPr>
              <a:t>, </a:t>
            </a:r>
            <a:r>
              <a:rPr lang="en-US" i="1">
                <a:effectLst/>
                <a:latin typeface="Georgia" panose="02040502050405020303" pitchFamily="18" charset="0"/>
              </a:rPr>
              <a:t>45</a:t>
            </a:r>
            <a:r>
              <a:rPr lang="en-US">
                <a:effectLst/>
                <a:latin typeface="Georgia" panose="02040502050405020303" pitchFamily="18" charset="0"/>
              </a:rPr>
              <a:t>, 100–123. https://doi.org/10.1016/j.cose.2014.05.011</a:t>
            </a:r>
            <a:br>
              <a:rPr lang="en-US">
                <a:effectLst/>
              </a:rPr>
            </a:br>
            <a:endParaRPr lang="en-US"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br>
              <a:rPr lang="en-US">
                <a:effectLst/>
              </a:rPr>
            </a:br>
            <a:br>
              <a:rPr lang="en-US">
                <a:effectLst/>
              </a:rPr>
            </a:br>
            <a:br>
              <a:rPr lang="en-US">
                <a:effectLst/>
              </a:rPr>
            </a:br>
            <a:br>
              <a:rPr lang="en-US">
                <a:effectLst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7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7BB8F75B-C884-4D2B-AE54-13C07B581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BFF91-889B-5D26-99F3-E676BD1E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14" y="568842"/>
            <a:ext cx="3884313" cy="103381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F5F3-074C-1CE2-58C2-DE54D36804B0}"/>
              </a:ext>
            </a:extLst>
          </p:cNvPr>
          <p:cNvSpPr txBox="1"/>
          <p:nvPr/>
        </p:nvSpPr>
        <p:spPr>
          <a:xfrm>
            <a:off x="157460" y="1412344"/>
            <a:ext cx="518405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botnet is a set of computers infected by bots. A bot is a piece of malicious software that gets orders from a master.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>
              <a:solidFill>
                <a:srgbClr val="55555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Bots can then read and write files, execute programs, intercept keystrokes, access the camera, send emails,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>
              <a:solidFill>
                <a:srgbClr val="55555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Botnet masters rent their botnets to other criminals for various purposes: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Send spam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 DDoS attacks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Steal banking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 illegal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FBI estimates botnets have caused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$9 billion in losses to U.S. victims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$110 billion in losses globally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500 million computers infection each year which translates to 18 victims per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7" name="Picture 2" descr="Botnets 1">
            <a:extLst>
              <a:ext uri="{FF2B5EF4-FFF2-40B4-BE49-F238E27FC236}">
                <a16:creationId xmlns:a16="http://schemas.microsoft.com/office/drawing/2014/main" id="{35F4B366-3C2A-CE90-AC49-7EC7F8E4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19" y="232945"/>
            <a:ext cx="2977907" cy="18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80F512-7CEC-DA02-FC15-39B3BC54F3B8}"/>
              </a:ext>
            </a:extLst>
          </p:cNvPr>
          <p:cNvSpPr txBox="1"/>
          <p:nvPr/>
        </p:nvSpPr>
        <p:spPr>
          <a:xfrm>
            <a:off x="7675839" y="2034704"/>
            <a:ext cx="225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Central C&amp;C Server</a:t>
            </a:r>
          </a:p>
        </p:txBody>
      </p:sp>
      <p:pic>
        <p:nvPicPr>
          <p:cNvPr id="20" name="Picture 4" descr="Botnets 2">
            <a:extLst>
              <a:ext uri="{FF2B5EF4-FFF2-40B4-BE49-F238E27FC236}">
                <a16:creationId xmlns:a16="http://schemas.microsoft.com/office/drawing/2014/main" id="{97720DA5-1974-D3B9-FAF1-ACA74997C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58" y="2447441"/>
            <a:ext cx="3242727" cy="156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5FAC41-D0D4-7D8F-6256-7C914F9A7992}"/>
              </a:ext>
            </a:extLst>
          </p:cNvPr>
          <p:cNvSpPr txBox="1"/>
          <p:nvPr/>
        </p:nvSpPr>
        <p:spPr>
          <a:xfrm>
            <a:off x="7994853" y="3997666"/>
            <a:ext cx="161249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Proxied C&amp;C</a:t>
            </a:r>
          </a:p>
        </p:txBody>
      </p:sp>
      <p:pic>
        <p:nvPicPr>
          <p:cNvPr id="26" name="Picture 6" descr="Botnets 3">
            <a:extLst>
              <a:ext uri="{FF2B5EF4-FFF2-40B4-BE49-F238E27FC236}">
                <a16:creationId xmlns:a16="http://schemas.microsoft.com/office/drawing/2014/main" id="{22373544-259C-8175-C432-750085F2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698" y="4442288"/>
            <a:ext cx="2952802" cy="198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E7421-5F91-E892-17DB-12CD10B5CD0C}"/>
              </a:ext>
            </a:extLst>
          </p:cNvPr>
          <p:cNvSpPr txBox="1"/>
          <p:nvPr/>
        </p:nvSpPr>
        <p:spPr>
          <a:xfrm>
            <a:off x="8044332" y="6423204"/>
            <a:ext cx="151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</a:p>
        </p:txBody>
      </p:sp>
    </p:spTree>
    <p:extLst>
      <p:ext uri="{BB962C8B-B14F-4D97-AF65-F5344CB8AC3E}">
        <p14:creationId xmlns:p14="http://schemas.microsoft.com/office/powerpoint/2010/main" val="109221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13">
            <a:extLst>
              <a:ext uri="{FF2B5EF4-FFF2-40B4-BE49-F238E27FC236}">
                <a16:creationId xmlns:a16="http://schemas.microsoft.com/office/drawing/2014/main" id="{47A29D71-28B3-472C-8D17-34C462243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15">
            <a:extLst>
              <a:ext uri="{FF2B5EF4-FFF2-40B4-BE49-F238E27FC236}">
                <a16:creationId xmlns:a16="http://schemas.microsoft.com/office/drawing/2014/main" id="{77C5C6A8-3DFC-41EE-8BDC-AF44AF9FD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4676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C963F-7680-EF86-AC4F-9E6FFC55F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422032"/>
            <a:ext cx="6083272" cy="1106657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US" sz="80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37227-39EB-567A-8868-0BBCB0B68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27" y="1805354"/>
            <a:ext cx="6292207" cy="447352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 goal is to recognize botnet behaviors to prevent unauthorized access, data theft, and distributed denial-of-service (DDoS) assaults using machine learning approaches.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 AI models on enormous datasets of network traffic to learn the differentiating characteristics of botnet behavior and identify it from benign traffic.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 problem involves correctly identifying botnets while avoiding false negatives, as well as keeping up with botnet creators' evolving techniques.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1701A7-0850-046A-28E7-7CFED9F2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468" y="175675"/>
            <a:ext cx="3124664" cy="1937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4D43C-B86D-E290-16C2-6C5786CFF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75"/>
          <a:stretch/>
        </p:blipFill>
        <p:spPr>
          <a:xfrm>
            <a:off x="7999133" y="2391524"/>
            <a:ext cx="3678539" cy="1912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22B79-D93E-4E80-24B2-96F6FBF4E0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892"/>
          <a:stretch/>
        </p:blipFill>
        <p:spPr>
          <a:xfrm>
            <a:off x="7951225" y="4707357"/>
            <a:ext cx="3988400" cy="1621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CC9BE2-5D03-FF6E-2C85-84136A136DD7}"/>
              </a:ext>
            </a:extLst>
          </p:cNvPr>
          <p:cNvSpPr txBox="1"/>
          <p:nvPr/>
        </p:nvSpPr>
        <p:spPr>
          <a:xfrm>
            <a:off x="9372598" y="2067890"/>
            <a:ext cx="93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VPN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84A1F-8539-1851-5D5A-0EDAD8845506}"/>
              </a:ext>
            </a:extLst>
          </p:cNvPr>
          <p:cNvSpPr txBox="1"/>
          <p:nvPr/>
        </p:nvSpPr>
        <p:spPr>
          <a:xfrm>
            <a:off x="9164989" y="4243296"/>
            <a:ext cx="1346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Gameover</a:t>
            </a:r>
            <a:r>
              <a:rPr lang="en-US" sz="1400"/>
              <a:t> Zeus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1CAE6-1B1D-7507-19AB-B8961AEA5EF2}"/>
              </a:ext>
            </a:extLst>
          </p:cNvPr>
          <p:cNvSpPr txBox="1"/>
          <p:nvPr/>
        </p:nvSpPr>
        <p:spPr>
          <a:xfrm>
            <a:off x="9661519" y="6328822"/>
            <a:ext cx="567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Mirai</a:t>
            </a:r>
          </a:p>
        </p:txBody>
      </p:sp>
    </p:spTree>
    <p:extLst>
      <p:ext uri="{BB962C8B-B14F-4D97-AF65-F5344CB8AC3E}">
        <p14:creationId xmlns:p14="http://schemas.microsoft.com/office/powerpoint/2010/main" val="379838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B99E-D1BD-698E-6AA9-6CC5B256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694915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AF9B7-62CD-8A23-301C-2581D98FF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9" y="1752600"/>
            <a:ext cx="6096000" cy="335279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BAC2BD-646C-ADA1-9046-6C9844AF5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173215"/>
            <a:ext cx="3565422" cy="534557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Times New Roman"/>
                <a:ea typeface="Calibri" panose="020F0502020204030204" pitchFamily="34" charset="0"/>
                <a:cs typeface="Times New Roman"/>
              </a:rPr>
              <a:t>Source: CTU University, Czech Republic (Sponsor: Dr. Ernest Smiley)</a:t>
            </a:r>
          </a:p>
          <a:p>
            <a:r>
              <a:rPr lang="en-US" dirty="0">
                <a:latin typeface="Times New Roman"/>
                <a:ea typeface="Calibri" panose="020F0502020204030204" pitchFamily="34" charset="0"/>
                <a:cs typeface="Times New Roman"/>
              </a:rPr>
              <a:t>Large capture of real botnet traffic mixed with normal traffic and background traffic</a:t>
            </a:r>
          </a:p>
          <a:p>
            <a:r>
              <a:rPr lang="en-US" dirty="0">
                <a:latin typeface="Times New Roman"/>
                <a:ea typeface="Calibri" panose="020F0502020204030204" pitchFamily="34" charset="0"/>
                <a:cs typeface="Times New Roman"/>
              </a:rPr>
              <a:t>7 different types of bots</a:t>
            </a:r>
          </a:p>
          <a:p>
            <a:r>
              <a:rPr lang="en-US" dirty="0">
                <a:latin typeface="Times New Roman"/>
                <a:ea typeface="Calibri" panose="020F0502020204030204" pitchFamily="34" charset="0"/>
                <a:cs typeface="Times New Roman"/>
              </a:rPr>
              <a:t>Captured over 13 different session</a:t>
            </a:r>
          </a:p>
          <a:p>
            <a:r>
              <a:rPr lang="en-US" dirty="0">
                <a:latin typeface="Times New Roman"/>
                <a:ea typeface="Calibri" panose="020F0502020204030204" pitchFamily="34" charset="0"/>
                <a:cs typeface="Times New Roman"/>
              </a:rPr>
              <a:t>The complete dataset is not available publicly due to privacy concern</a:t>
            </a:r>
          </a:p>
          <a:p>
            <a:r>
              <a:rPr lang="en-US" dirty="0">
                <a:latin typeface="Times New Roman"/>
                <a:ea typeface="Calibri" panose="020F0502020204030204" pitchFamily="34" charset="0"/>
                <a:cs typeface="Times New Roman"/>
              </a:rPr>
              <a:t>The subset of data publicly available is 75 Gigabytes in size</a:t>
            </a:r>
          </a:p>
        </p:txBody>
      </p:sp>
    </p:spTree>
    <p:extLst>
      <p:ext uri="{BB962C8B-B14F-4D97-AF65-F5344CB8AC3E}">
        <p14:creationId xmlns:p14="http://schemas.microsoft.com/office/powerpoint/2010/main" val="151963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46713-DF96-41B2-8180-3EEC5B802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4676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6A147-EDCF-3003-A321-534CD805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78" y="450861"/>
            <a:ext cx="6083272" cy="609751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B5E2-CA27-A49D-4560-60A03EDA8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64" y="1674830"/>
            <a:ext cx="6083272" cy="1395694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15 features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~20 million rows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A4C6B-63B0-9AC6-18D4-E282898D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32" y="260845"/>
            <a:ext cx="3999135" cy="989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ED5BC-6D4D-5B47-0024-338556A7D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46" y="1510517"/>
            <a:ext cx="4343107" cy="2334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E2AC25-E92A-F098-9876-FF9AF6983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66" y="4223098"/>
            <a:ext cx="12192000" cy="25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0AFF91-7641-444B-BC0B-4D536BE05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5C6A8-3DFC-41EE-8BDC-AF44AF9FD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528" y="685800"/>
            <a:ext cx="3378172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86CCB-E759-17C3-3082-5354B96F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64" y="1159413"/>
            <a:ext cx="2569700" cy="4539175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Related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2935C-4B50-A30F-9E8A-919DF15F4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627" y="685800"/>
            <a:ext cx="5930852" cy="219441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303ADD-7D45-08EA-37E0-87E46109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627" y="3110279"/>
            <a:ext cx="6695075" cy="14394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5B5D75-9AF5-E8C7-BC4E-1E7EB9E1B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496" y="4954417"/>
            <a:ext cx="6765206" cy="7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8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007C6-7C64-7264-69CC-1C156CD2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701040"/>
            <a:ext cx="4031225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C1115082-3183-A2E2-066F-DE608134A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005852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71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05EDD-C7C6-E98D-0B0E-2ED64A08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9" y="701040"/>
            <a:ext cx="4286864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endParaRPr lang="en-US">
              <a:cs typeface="Times New Roman" panose="02020603050405020304" pitchFamily="18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00BDABB-44A6-C830-85F5-75A2A6E2E4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866245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772873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0F3F3"/>
      </a:lt2>
      <a:accent1>
        <a:srgbClr val="C34D5F"/>
      </a:accent1>
      <a:accent2>
        <a:srgbClr val="B13B7F"/>
      </a:accent2>
      <a:accent3>
        <a:srgbClr val="C34DC2"/>
      </a:accent3>
      <a:accent4>
        <a:srgbClr val="813BB1"/>
      </a:accent4>
      <a:accent5>
        <a:srgbClr val="614DC3"/>
      </a:accent5>
      <a:accent6>
        <a:srgbClr val="3B57B1"/>
      </a:accent6>
      <a:hlink>
        <a:srgbClr val="7C55C6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EC20D39E19AF438255778717AB351F" ma:contentTypeVersion="2" ma:contentTypeDescription="Create a new document." ma:contentTypeScope="" ma:versionID="52ab916eb480264494e951e699fecdc9">
  <xsd:schema xmlns:xsd="http://www.w3.org/2001/XMLSchema" xmlns:xs="http://www.w3.org/2001/XMLSchema" xmlns:p="http://schemas.microsoft.com/office/2006/metadata/properties" xmlns:ns2="3ba32736-562b-4d50-a4f9-c89ebbc5a6a8" targetNamespace="http://schemas.microsoft.com/office/2006/metadata/properties" ma:root="true" ma:fieldsID="0ad847858e6c4d15f57ce379220a4543" ns2:_="">
    <xsd:import namespace="3ba32736-562b-4d50-a4f9-c89ebbc5a6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32736-562b-4d50-a4f9-c89ebbc5a6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3A4CA8-D2EF-4A53-9AA7-0C758EED78E5}">
  <ds:schemaRefs>
    <ds:schemaRef ds:uri="3ba32736-562b-4d50-a4f9-c89ebbc5a6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F9D10A6-998B-4B51-9FA2-7D598277D8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24D4D3-2821-4B75-AFBB-ED956DF9BCDD}">
  <ds:schemaRefs>
    <ds:schemaRef ds:uri="3ba32736-562b-4d50-a4f9-c89ebbc5a6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ClassicFrameVTI</vt:lpstr>
      <vt:lpstr>Applied AI for Botnet Detection</vt:lpstr>
      <vt:lpstr>Table of Contents</vt:lpstr>
      <vt:lpstr>Introduction</vt:lpstr>
      <vt:lpstr>        problem Statement</vt:lpstr>
      <vt:lpstr>Dataset</vt:lpstr>
      <vt:lpstr>Dataset</vt:lpstr>
      <vt:lpstr>Related Work</vt:lpstr>
      <vt:lpstr>Methodology</vt:lpstr>
      <vt:lpstr>Preprocessing</vt:lpstr>
      <vt:lpstr>Preprocessing</vt:lpstr>
      <vt:lpstr>Preprocessing</vt:lpstr>
      <vt:lpstr>Preprocessing</vt:lpstr>
      <vt:lpstr>Preprocessing</vt:lpstr>
      <vt:lpstr>Model building &amp; Evaluation </vt:lpstr>
      <vt:lpstr>Random Forest</vt:lpstr>
      <vt:lpstr>XGBoost</vt:lpstr>
      <vt:lpstr>Light GBM</vt:lpstr>
      <vt:lpstr>Neural network</vt:lpstr>
      <vt:lpstr>Conclusion and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2013-07-15T20:26:40Z</dcterms:created>
  <dcterms:modified xsi:type="dcterms:W3CDTF">2023-04-01T01:08:02Z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0x01010027EC20D39E19AF438255778717AB351F</vt:lpwstr>
  </property>
</Properties>
</file>